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80" r:id="rId2"/>
    <p:sldId id="576" r:id="rId3"/>
    <p:sldId id="596" r:id="rId4"/>
    <p:sldId id="641" r:id="rId5"/>
    <p:sldId id="643" r:id="rId6"/>
    <p:sldId id="552" r:id="rId7"/>
    <p:sldId id="605" r:id="rId8"/>
    <p:sldId id="606" r:id="rId9"/>
    <p:sldId id="657" r:id="rId10"/>
    <p:sldId id="659" r:id="rId11"/>
    <p:sldId id="686" r:id="rId12"/>
    <p:sldId id="687" r:id="rId13"/>
    <p:sldId id="667" r:id="rId14"/>
    <p:sldId id="668" r:id="rId15"/>
    <p:sldId id="716" r:id="rId16"/>
    <p:sldId id="718" r:id="rId17"/>
    <p:sldId id="681" r:id="rId18"/>
    <p:sldId id="682" r:id="rId19"/>
    <p:sldId id="683" r:id="rId20"/>
    <p:sldId id="685" r:id="rId21"/>
    <p:sldId id="688" r:id="rId22"/>
    <p:sldId id="691" r:id="rId23"/>
    <p:sldId id="689" r:id="rId24"/>
    <p:sldId id="693" r:id="rId25"/>
    <p:sldId id="695" r:id="rId26"/>
    <p:sldId id="715" r:id="rId27"/>
    <p:sldId id="714" r:id="rId28"/>
    <p:sldId id="644" r:id="rId29"/>
    <p:sldId id="648" r:id="rId30"/>
    <p:sldId id="699" r:id="rId31"/>
    <p:sldId id="700" r:id="rId32"/>
    <p:sldId id="559" r:id="rId33"/>
    <p:sldId id="626" r:id="rId34"/>
    <p:sldId id="719" r:id="rId35"/>
    <p:sldId id="720" r:id="rId36"/>
    <p:sldId id="701" r:id="rId37"/>
    <p:sldId id="704" r:id="rId38"/>
    <p:sldId id="721" r:id="rId39"/>
    <p:sldId id="723" r:id="rId40"/>
    <p:sldId id="722" r:id="rId41"/>
    <p:sldId id="563" r:id="rId42"/>
    <p:sldId id="630" r:id="rId43"/>
    <p:sldId id="708" r:id="rId44"/>
    <p:sldId id="711" r:id="rId45"/>
    <p:sldId id="705" r:id="rId46"/>
    <p:sldId id="706" r:id="rId47"/>
    <p:sldId id="281" r:id="rId4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80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76" autoAdjust="0"/>
    <p:restoredTop sz="94660"/>
  </p:normalViewPr>
  <p:slideViewPr>
    <p:cSldViewPr>
      <p:cViewPr varScale="1">
        <p:scale>
          <a:sx n="101" d="100"/>
          <a:sy n="101" d="100"/>
        </p:scale>
        <p:origin x="46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BEAB9-4CA7-4CAD-89EE-02E0A8CDE533}" type="datetimeFigureOut">
              <a:rPr lang="ko-KR" altLang="en-US" smtClean="0"/>
              <a:pPr/>
              <a:t>2019-06-08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AE8C4-EA24-4AF7-8A48-ECBBA75FB76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4404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굴림" charset="-127"/>
              <a:ea typeface="굴림" charset="-127"/>
            </a:endParaRPr>
          </a:p>
        </p:txBody>
      </p:sp>
      <p:sp>
        <p:nvSpPr>
          <p:cNvPr id="5939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fld id="{70C393E5-3F06-40E5-AA0D-2BBF809FE552}" type="slidenum">
              <a:rPr lang="en-US" altLang="ko-KR" b="0" smtClean="0"/>
              <a:pPr eaLnBrk="1" hangingPunct="1"/>
              <a:t>28</a:t>
            </a:fld>
            <a:endParaRPr lang="en-US" altLang="ko-KR" b="0" smtClean="0"/>
          </a:p>
        </p:txBody>
      </p:sp>
    </p:spTree>
    <p:extLst>
      <p:ext uri="{BB962C8B-B14F-4D97-AF65-F5344CB8AC3E}">
        <p14:creationId xmlns:p14="http://schemas.microsoft.com/office/powerpoint/2010/main" val="1859748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E5296DB8-94BB-4AC8-B0CB-2F068CA80FEE}" type="datetimeFigureOut">
              <a:rPr lang="ko-KR" altLang="en-US" smtClean="0"/>
              <a:pPr/>
              <a:t>2019-06-08</a:t>
            </a:fld>
            <a:endParaRPr lang="ko-KR" alt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AA4EBF-32BC-4EA9-A9AF-B5E47AEF80D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6DB8-94BB-4AC8-B0CB-2F068CA80FEE}" type="datetimeFigureOut">
              <a:rPr lang="ko-KR" altLang="en-US" smtClean="0"/>
              <a:pPr/>
              <a:t>2019-06-08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4EBF-32BC-4EA9-A9AF-B5E47AEF80D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6DB8-94BB-4AC8-B0CB-2F068CA80FEE}" type="datetimeFigureOut">
              <a:rPr lang="ko-KR" altLang="en-US" smtClean="0"/>
              <a:pPr/>
              <a:t>2019-06-08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4EBF-32BC-4EA9-A9AF-B5E47AEF80D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5296DB8-94BB-4AC8-B0CB-2F068CA80FEE}" type="datetimeFigureOut">
              <a:rPr lang="ko-KR" altLang="en-US" smtClean="0"/>
              <a:pPr/>
              <a:t>2019-06-08</a:t>
            </a:fld>
            <a:endParaRPr lang="ko-KR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FAA4EBF-32BC-4EA9-A9AF-B5E47AEF80D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6DB8-94BB-4AC8-B0CB-2F068CA80FEE}" type="datetimeFigureOut">
              <a:rPr lang="ko-KR" altLang="en-US" smtClean="0"/>
              <a:pPr/>
              <a:t>2019-06-08</a:t>
            </a:fld>
            <a:endParaRPr lang="ko-KR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AA4EBF-32BC-4EA9-A9AF-B5E47AEF80D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5296DB8-94BB-4AC8-B0CB-2F068CA80FEE}" type="datetimeFigureOut">
              <a:rPr lang="ko-KR" altLang="en-US" smtClean="0"/>
              <a:pPr/>
              <a:t>2019-06-08</a:t>
            </a:fld>
            <a:endParaRPr lang="ko-KR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AA4EBF-32BC-4EA9-A9AF-B5E47AEF80D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5296DB8-94BB-4AC8-B0CB-2F068CA80FEE}" type="datetimeFigureOut">
              <a:rPr lang="ko-KR" altLang="en-US" smtClean="0"/>
              <a:pPr/>
              <a:t>2019-06-08</a:t>
            </a:fld>
            <a:endParaRPr lang="ko-KR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FAA4EBF-32BC-4EA9-A9AF-B5E47AEF80D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6DB8-94BB-4AC8-B0CB-2F068CA80FEE}" type="datetimeFigureOut">
              <a:rPr lang="ko-KR" altLang="en-US" smtClean="0"/>
              <a:pPr/>
              <a:t>2019-06-08</a:t>
            </a:fld>
            <a:endParaRPr lang="ko-KR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AA4EBF-32BC-4EA9-A9AF-B5E47AEF80D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6DB8-94BB-4AC8-B0CB-2F068CA80FEE}" type="datetimeFigureOut">
              <a:rPr lang="ko-KR" altLang="en-US" smtClean="0"/>
              <a:pPr/>
              <a:t>2019-06-08</a:t>
            </a:fld>
            <a:endParaRPr lang="ko-KR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AA4EBF-32BC-4EA9-A9AF-B5E47AEF80D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5296DB8-94BB-4AC8-B0CB-2F068CA80FEE}" type="datetimeFigureOut">
              <a:rPr lang="ko-KR" altLang="en-US" smtClean="0"/>
              <a:pPr/>
              <a:t>2019-06-08</a:t>
            </a:fld>
            <a:endParaRPr lang="ko-KR" alt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AA4EBF-32BC-4EA9-A9AF-B5E47AEF80D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E5296DB8-94BB-4AC8-B0CB-2F068CA80FEE}" type="datetimeFigureOut">
              <a:rPr lang="ko-KR" altLang="en-US" smtClean="0"/>
              <a:pPr/>
              <a:t>2019-06-08</a:t>
            </a:fld>
            <a:endParaRPr lang="ko-KR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5FAA4EBF-32BC-4EA9-A9AF-B5E47AEF80D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E5296DB8-94BB-4AC8-B0CB-2F068CA80FEE}" type="datetimeFigureOut">
              <a:rPr lang="ko-KR" altLang="en-US" smtClean="0"/>
              <a:pPr/>
              <a:t>2019-06-08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5FAA4EBF-32BC-4EA9-A9AF-B5E47AEF80D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1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1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1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1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1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1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1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1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1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내용 개체 틀 4" descr="wow20150907_100105(A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906"/>
            <a:ext cx="9144000" cy="6868906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4355976" y="3366120"/>
            <a:ext cx="4176464" cy="85496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5400" dirty="0" smtClean="0">
                <a:solidFill>
                  <a:srgbClr val="FFC000"/>
                </a:solidFill>
                <a:latin typeface="HY견고딕" pitchFamily="18" charset="-127"/>
                <a:ea typeface="HY견고딕" pitchFamily="18" charset="-127"/>
              </a:rPr>
              <a:t>명화 </a:t>
            </a:r>
            <a:r>
              <a:rPr lang="ko-KR" altLang="en-US" sz="5400" dirty="0" smtClean="0">
                <a:solidFill>
                  <a:srgbClr val="E880D4"/>
                </a:solidFill>
                <a:latin typeface="HY견고딕" pitchFamily="18" charset="-127"/>
                <a:ea typeface="HY견고딕" pitchFamily="18" charset="-127"/>
              </a:rPr>
              <a:t>패러디</a:t>
            </a:r>
            <a:endParaRPr lang="ko-KR" altLang="en-US" sz="5400" dirty="0">
              <a:solidFill>
                <a:srgbClr val="E880D4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755576" y="188640"/>
            <a:ext cx="7560840" cy="775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dirty="0" smtClean="0">
                <a:solidFill>
                  <a:srgbClr val="92D05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우리도 명화의 주인공이 되어 보자</a:t>
            </a:r>
            <a:endParaRPr lang="ko-KR" altLang="en-US" sz="2400" b="1" dirty="0">
              <a:solidFill>
                <a:srgbClr val="92D05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2483768" y="5949280"/>
            <a:ext cx="4032448" cy="775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dirty="0" smtClean="0">
                <a:solidFill>
                  <a:schemeClr val="bg2">
                    <a:lumMod val="75000"/>
                  </a:schemeClr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지도교사 </a:t>
            </a:r>
            <a:r>
              <a:rPr lang="en-US" altLang="ko-KR" sz="2400" b="1" dirty="0" smtClean="0">
                <a:solidFill>
                  <a:schemeClr val="bg2">
                    <a:lumMod val="75000"/>
                  </a:schemeClr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:</a:t>
            </a:r>
            <a:r>
              <a:rPr lang="ko-KR" altLang="en-US" sz="2400" b="1" dirty="0" smtClean="0">
                <a:solidFill>
                  <a:schemeClr val="bg2">
                    <a:lumMod val="75000"/>
                  </a:schemeClr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박 경 윤 </a:t>
            </a:r>
            <a:endParaRPr lang="ko-KR" altLang="en-US" sz="2400" b="1" dirty="0">
              <a:solidFill>
                <a:schemeClr val="bg2">
                  <a:lumMod val="75000"/>
                </a:schemeClr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7114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내용 개체 틀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19688"/>
            <a:ext cx="7804970" cy="5853728"/>
          </a:xfrm>
        </p:spPr>
      </p:pic>
      <p:pic>
        <p:nvPicPr>
          <p:cNvPr id="4" name="Picture 1028" descr="271이삭 줍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649310" cy="270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03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예술바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5" name="Picture 4" descr="111에이크-아르놀피니 부부의 초상화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7"/>
            <a:ext cx="4608512" cy="637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50825" y="188913"/>
            <a:ext cx="8602663" cy="742950"/>
          </a:xfr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ko-KR" altLang="en-US" sz="3200" dirty="0" err="1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에이크</a:t>
            </a:r>
            <a:r>
              <a:rPr lang="ko-KR" altLang="en-US" sz="32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ko-KR" altLang="en-US" sz="3200" dirty="0" err="1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아르놀피니</a:t>
            </a:r>
            <a:r>
              <a:rPr lang="ko-KR" altLang="en-US" sz="32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 부부의 결혼식</a:t>
            </a:r>
          </a:p>
        </p:txBody>
      </p:sp>
    </p:spTree>
    <p:extLst>
      <p:ext uri="{BB962C8B-B14F-4D97-AF65-F5344CB8AC3E}">
        <p14:creationId xmlns:p14="http://schemas.microsoft.com/office/powerpoint/2010/main" val="400977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-118775"/>
            <a:ext cx="3924436" cy="6976775"/>
          </a:xfrm>
          <a:prstGeom prst="rect">
            <a:avLst/>
          </a:prstGeom>
        </p:spPr>
      </p:pic>
      <p:pic>
        <p:nvPicPr>
          <p:cNvPr id="7" name="Picture 4" descr="111에이크-아르놀피니 부부의 초상화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932040" cy="682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95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예술바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819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4925" y="1916088"/>
            <a:ext cx="4826000" cy="1872952"/>
          </a:xfr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ko-KR" altLang="en-US" sz="40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마네</a:t>
            </a:r>
            <a:r>
              <a:rPr lang="ko-KR" altLang="en-US" sz="40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40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40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sz="4000" dirty="0" err="1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피리부는</a:t>
            </a:r>
            <a:r>
              <a:rPr lang="ko-KR" altLang="en-US" sz="40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 소년</a:t>
            </a:r>
          </a:p>
        </p:txBody>
      </p:sp>
      <p:pic>
        <p:nvPicPr>
          <p:cNvPr id="27655" name="Picture 4" descr="291마네-피리 부는 소년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0"/>
            <a:ext cx="398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49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004" y="0"/>
            <a:ext cx="5143500" cy="6858000"/>
          </a:xfrm>
          <a:prstGeom prst="rect">
            <a:avLst/>
          </a:prstGeom>
        </p:spPr>
      </p:pic>
      <p:pic>
        <p:nvPicPr>
          <p:cNvPr id="3" name="Picture 4" descr="291마네-피리 부는 소년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13" y="0"/>
            <a:ext cx="398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1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6" b="21912"/>
          <a:stretch>
            <a:fillRect/>
          </a:stretch>
        </p:blipFill>
        <p:spPr>
          <a:xfrm>
            <a:off x="1115616" y="1008112"/>
            <a:ext cx="7062707" cy="5733256"/>
          </a:xfrm>
          <a:prstGeom prst="rect">
            <a:avLst/>
          </a:prstGeom>
        </p:spPr>
      </p:pic>
      <p:sp>
        <p:nvSpPr>
          <p:cNvPr id="4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61924" y="260648"/>
            <a:ext cx="8893175" cy="744538"/>
          </a:xfr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ko-KR" altLang="en-US" sz="40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세잔 </a:t>
            </a:r>
            <a:r>
              <a:rPr lang="ko-KR" altLang="en-US" sz="40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ko-KR" altLang="en-US" sz="4000" dirty="0" err="1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카드놀이하는</a:t>
            </a:r>
            <a:r>
              <a:rPr lang="ko-KR" altLang="en-US" sz="40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 사람</a:t>
            </a:r>
          </a:p>
        </p:txBody>
      </p:sp>
    </p:spTree>
    <p:extLst>
      <p:ext uri="{BB962C8B-B14F-4D97-AF65-F5344CB8AC3E}">
        <p14:creationId xmlns:p14="http://schemas.microsoft.com/office/powerpoint/2010/main" val="385091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8" b="25750"/>
          <a:stretch>
            <a:fillRect/>
          </a:stretch>
        </p:blipFill>
        <p:spPr>
          <a:xfrm>
            <a:off x="2555777" y="1258010"/>
            <a:ext cx="6588224" cy="559999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6" b="21912"/>
          <a:stretch>
            <a:fillRect/>
          </a:stretch>
        </p:blipFill>
        <p:spPr>
          <a:xfrm>
            <a:off x="0" y="0"/>
            <a:ext cx="3159664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1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예술바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2" descr="C:\Users\User\Desktop\명화패러디그림2015\20150909_2316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12162" r="25507"/>
          <a:stretch>
            <a:fillRect/>
          </a:stretch>
        </p:blipFill>
        <p:spPr bwMode="auto">
          <a:xfrm rot="5400000">
            <a:off x="1773609" y="970807"/>
            <a:ext cx="6048672" cy="506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19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4925" y="188913"/>
            <a:ext cx="8893175" cy="742950"/>
          </a:xfr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ko-KR" altLang="en-US" sz="36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고흐</a:t>
            </a:r>
            <a:r>
              <a:rPr lang="ko-KR" altLang="en-US" sz="36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    귀를 자른 자화상</a:t>
            </a:r>
          </a:p>
        </p:txBody>
      </p:sp>
    </p:spTree>
    <p:extLst>
      <p:ext uri="{BB962C8B-B14F-4D97-AF65-F5344CB8AC3E}">
        <p14:creationId xmlns:p14="http://schemas.microsoft.com/office/powerpoint/2010/main" val="40661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User\Desktop\명화패러디그림2015\144184507897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0"/>
            <a:ext cx="5724128" cy="766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명화패러디그림2015\20150909_2316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12162" r="25507"/>
          <a:stretch>
            <a:fillRect/>
          </a:stretch>
        </p:blipFill>
        <p:spPr bwMode="auto">
          <a:xfrm rot="5400000">
            <a:off x="-356599" y="356599"/>
            <a:ext cx="4365106" cy="365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3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예술바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2" y="-99392"/>
            <a:ext cx="9144000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819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4925" y="884263"/>
            <a:ext cx="9109075" cy="744537"/>
          </a:xfr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ko-KR" altLang="en-US" sz="3600" dirty="0" err="1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고갱</a:t>
            </a:r>
            <a:r>
              <a:rPr lang="ko-KR" altLang="en-US" sz="36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en-US" altLang="ko-KR" sz="36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36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sz="36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우리는 어디에서 왔으며 </a:t>
            </a:r>
            <a:r>
              <a:rPr lang="en-US" altLang="ko-KR" sz="36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36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sz="36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무엇이며 어디로 가는가</a:t>
            </a:r>
            <a:r>
              <a:rPr lang="en-US" altLang="ko-KR" sz="36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?</a:t>
            </a:r>
            <a:endParaRPr lang="ko-KR" altLang="en-US" sz="3600" dirty="0" smtClean="0">
              <a:solidFill>
                <a:srgbClr val="66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1991" name="Picture 4" descr="351우리는 어디서,어디로가는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375247"/>
            <a:ext cx="9432925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96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예술바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9144000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6870" name="그림 8" descr="%BC%AD%B4%E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36625"/>
            <a:ext cx="5130800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79388" y="188913"/>
            <a:ext cx="8785225" cy="742950"/>
          </a:xfr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ko-KR" altLang="en-US" sz="36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김홍도 </a:t>
            </a:r>
            <a:r>
              <a:rPr lang="en-US" altLang="ko-KR" sz="3600" dirty="0" smtClean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*</a:t>
            </a:r>
            <a:r>
              <a:rPr lang="ko-KR" altLang="en-US" sz="3600" dirty="0" smtClean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 서당  </a:t>
            </a:r>
            <a:endParaRPr lang="ko-KR" altLang="en-US" sz="3600" dirty="0" smtClean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753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예술바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2" y="-99392"/>
            <a:ext cx="9144000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1991" name="Picture 4" descr="351우리는 어디서,어디로가는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194" y="214738"/>
            <a:ext cx="7416254" cy="275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 descr="wow20150904_1352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072911"/>
            <a:ext cx="9144000" cy="38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6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예술바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2" y="-99392"/>
            <a:ext cx="9144000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8195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188913"/>
            <a:ext cx="7956376" cy="742950"/>
          </a:xfr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ko-KR" altLang="en-US" sz="4000" dirty="0" err="1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로댕</a:t>
            </a:r>
            <a:r>
              <a:rPr lang="ko-KR" altLang="en-US" sz="40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4000" dirty="0" smtClean="0">
                <a:solidFill>
                  <a:srgbClr val="00FFCC"/>
                </a:solidFill>
                <a:latin typeface="HY헤드라인M" pitchFamily="18" charset="-127"/>
                <a:ea typeface="HY헤드라인M" pitchFamily="18" charset="-127"/>
              </a:rPr>
              <a:t>생각하는 사람</a:t>
            </a:r>
          </a:p>
        </p:txBody>
      </p:sp>
      <p:pic>
        <p:nvPicPr>
          <p:cNvPr id="94216" name="Picture 8" descr="2012-08-27 15;03;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8569325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5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예술바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2" y="-99392"/>
            <a:ext cx="9144000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그림 6" descr="2015-09-14 22;51;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32656"/>
            <a:ext cx="4283968" cy="5997555"/>
          </a:xfrm>
          <a:prstGeom prst="rect">
            <a:avLst/>
          </a:prstGeom>
        </p:spPr>
      </p:pic>
      <p:pic>
        <p:nvPicPr>
          <p:cNvPr id="8" name="그림 7" descr="wow144215381548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60648"/>
            <a:ext cx="3960440" cy="61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6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wowCAM0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4401519" cy="6858000"/>
          </a:xfrm>
          <a:prstGeom prst="rect">
            <a:avLst/>
          </a:prstGeom>
        </p:spPr>
      </p:pic>
      <p:pic>
        <p:nvPicPr>
          <p:cNvPr id="4" name="Picture 8" descr="2012-08-27 15;03;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r="14293" b="16061"/>
          <a:stretch>
            <a:fillRect/>
          </a:stretch>
        </p:blipFill>
        <p:spPr bwMode="auto">
          <a:xfrm>
            <a:off x="4716016" y="-171400"/>
            <a:ext cx="60616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19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명화패러디그림2015\7_emmanuel0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785904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61924" y="260648"/>
            <a:ext cx="8893175" cy="744538"/>
          </a:xfr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ko-KR" altLang="en-US" sz="4000" dirty="0" err="1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카라바지오</a:t>
            </a:r>
            <a:r>
              <a:rPr lang="ko-KR" altLang="en-US" sz="40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40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 의심하는 </a:t>
            </a:r>
            <a:r>
              <a:rPr lang="ko-KR" altLang="en-US" sz="4000" dirty="0" err="1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토마</a:t>
            </a:r>
            <a:endParaRPr lang="ko-KR" altLang="en-US" sz="4000" dirty="0" smtClean="0">
              <a:solidFill>
                <a:srgbClr val="66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255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명화패러디그림2015\14418431463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8989"/>
            <a:ext cx="6451600" cy="640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User\Desktop\명화패러디그림2015\7_emmanuel02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167722" cy="306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06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 descr="ART-2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71400"/>
            <a:ext cx="4816827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Rot="1" noChangeArrowheads="1"/>
          </p:cNvSpPr>
          <p:nvPr/>
        </p:nvSpPr>
        <p:spPr>
          <a:xfrm>
            <a:off x="-36512" y="260648"/>
            <a:ext cx="8893175" cy="744538"/>
          </a:xfrm>
          <a:prstGeom prst="rect">
            <a:avLst/>
          </a:prstGeom>
          <a:solidFill>
            <a:schemeClr val="bg1"/>
          </a:solidFill>
          <a:ln w="76200" cmpd="thinThick">
            <a:solidFill>
              <a:schemeClr val="bg1">
                <a:lumMod val="75000"/>
              </a:schemeClr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b="1" cap="all" dirty="0" err="1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  <a:cs typeface="Tunga" pitchFamily="2"/>
              </a:rPr>
              <a:t>베르메르</a:t>
            </a:r>
            <a:r>
              <a:rPr lang="ko-KR" altLang="en-US" sz="4000" b="1" cap="all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  <a:cs typeface="Tunga" pitchFamily="2"/>
              </a:rPr>
              <a:t> </a:t>
            </a:r>
            <a:r>
              <a:rPr kumimoji="0" lang="ko-KR" alt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Tunga" pitchFamily="2"/>
              </a:rPr>
              <a:t> 진주귀걸이를 한 소녀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ART-28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4644008" y="139611"/>
            <a:ext cx="4752528" cy="6457741"/>
          </a:xfrm>
        </p:spPr>
      </p:pic>
      <p:pic>
        <p:nvPicPr>
          <p:cNvPr id="7" name="그림 6" descr="ART-2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8520" y="0"/>
            <a:ext cx="4707619" cy="6702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예술바탕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819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50825" y="188913"/>
            <a:ext cx="8602663" cy="742950"/>
          </a:xfr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ko-KR" altLang="en-US" sz="40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다 </a:t>
            </a:r>
            <a:r>
              <a:rPr lang="ko-KR" altLang="en-US" sz="4000" dirty="0" err="1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빈치</a:t>
            </a:r>
            <a:r>
              <a:rPr lang="ko-KR" altLang="en-US" sz="40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40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최후의 만찬</a:t>
            </a:r>
          </a:p>
        </p:txBody>
      </p:sp>
      <p:pic>
        <p:nvPicPr>
          <p:cNvPr id="11268" name="Picture 4" descr="최후의 만찬-다빈치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908050"/>
            <a:ext cx="7991475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35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wow144170839177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44824"/>
            <a:ext cx="9144000" cy="4815774"/>
          </a:xfrm>
          <a:prstGeom prst="rect">
            <a:avLst/>
          </a:prstGeom>
        </p:spPr>
      </p:pic>
      <p:pic>
        <p:nvPicPr>
          <p:cNvPr id="9" name="Picture 4" descr="최후의 만찬-다빈치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1520"/>
            <a:ext cx="513187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19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명화패러디그림2015\20150909_1604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8191" y="189961"/>
            <a:ext cx="11856497" cy="6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3097119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69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예술바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819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4925" y="549274"/>
            <a:ext cx="3672979" cy="4391893"/>
          </a:xfr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ko-KR" sz="4000" dirty="0" smtClean="0">
                <a:solidFill>
                  <a:schemeClr val="tx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4000" dirty="0" smtClean="0">
                <a:solidFill>
                  <a:schemeClr val="tx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sz="40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sz="40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40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sz="40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미켈란젤로</a:t>
            </a:r>
            <a:r>
              <a:rPr lang="en-US" altLang="ko-KR" sz="40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40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sz="40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40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40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sz="40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4000" dirty="0" err="1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다비드상</a:t>
            </a:r>
            <a:endParaRPr lang="ko-KR" altLang="en-US" sz="4000" dirty="0" smtClean="0">
              <a:solidFill>
                <a:srgbClr val="66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2295" name="Picture 4" descr="15ㅎ다비드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0"/>
            <a:ext cx="3528392" cy="67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53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483" y="-1107504"/>
            <a:ext cx="4333981" cy="7704856"/>
          </a:xfrm>
          <a:prstGeom prst="rect">
            <a:avLst/>
          </a:prstGeom>
        </p:spPr>
      </p:pic>
      <p:pic>
        <p:nvPicPr>
          <p:cNvPr id="5" name="Picture 4" descr="15ㅎ다비드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3455988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45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예술바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7654" name="Picture 4" descr="230마라의 암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459432"/>
            <a:ext cx="4896544" cy="71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50825" y="188913"/>
            <a:ext cx="8602663" cy="742950"/>
          </a:xfr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ko-KR" altLang="en-US" sz="4000" dirty="0" smtClean="0">
                <a:solidFill>
                  <a:schemeClr val="tx1">
                    <a:lumMod val="9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4000" dirty="0" err="1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다비드</a:t>
            </a:r>
            <a:r>
              <a:rPr lang="ko-KR" altLang="en-US" sz="40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4000" dirty="0" err="1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마라의</a:t>
            </a:r>
            <a:r>
              <a:rPr lang="ko-KR" altLang="en-US" sz="40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 암살</a:t>
            </a:r>
          </a:p>
        </p:txBody>
      </p:sp>
    </p:spTree>
    <p:extLst>
      <p:ext uri="{BB962C8B-B14F-4D97-AF65-F5344CB8AC3E}">
        <p14:creationId xmlns:p14="http://schemas.microsoft.com/office/powerpoint/2010/main" val="1220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wow20150913_165441a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7790" y="780403"/>
            <a:ext cx="4308706" cy="5744941"/>
          </a:xfrm>
          <a:prstGeom prst="rect">
            <a:avLst/>
          </a:prstGeom>
        </p:spPr>
      </p:pic>
      <p:pic>
        <p:nvPicPr>
          <p:cNvPr id="3" name="Picture 4" descr="230마라의 암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3242"/>
            <a:ext cx="4608512" cy="652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19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예술바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19" name="그림 6" descr="1풀밭 위의 식사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8137525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50825" y="188913"/>
            <a:ext cx="8602663" cy="742950"/>
          </a:xfr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ko-KR" altLang="en-US" sz="40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마네   </a:t>
            </a:r>
            <a:r>
              <a:rPr lang="ko-KR" altLang="en-US" sz="40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풀밭 위에 점심식사</a:t>
            </a:r>
          </a:p>
        </p:txBody>
      </p:sp>
    </p:spTree>
    <p:extLst>
      <p:ext uri="{BB962C8B-B14F-4D97-AF65-F5344CB8AC3E}">
        <p14:creationId xmlns:p14="http://schemas.microsoft.com/office/powerpoint/2010/main" val="167376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wow그림3a2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922325"/>
            <a:ext cx="8208912" cy="5935676"/>
          </a:xfrm>
          <a:prstGeom prst="rect">
            <a:avLst/>
          </a:prstGeom>
        </p:spPr>
      </p:pic>
      <p:pic>
        <p:nvPicPr>
          <p:cNvPr id="3" name="그림 6" descr="1풀밭 위의 식사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3707902" cy="287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19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예술바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819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4925" y="333375"/>
            <a:ext cx="9109075" cy="742950"/>
          </a:xfr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ko-KR" altLang="en-US" sz="40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미켈란젤로 </a:t>
            </a:r>
            <a:r>
              <a:rPr lang="ko-KR" altLang="en-US" sz="4000" dirty="0" err="1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피에타</a:t>
            </a:r>
            <a:r>
              <a:rPr lang="en-US" altLang="ko-KR" sz="4000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4000" dirty="0" smtClean="0">
                <a:solidFill>
                  <a:srgbClr val="C8E4AE"/>
                </a:solidFill>
                <a:latin typeface="HY헤드라인M" pitchFamily="18" charset="-127"/>
                <a:ea typeface="HY헤드라인M" pitchFamily="18" charset="-127"/>
              </a:rPr>
              <a:t>조각상</a:t>
            </a:r>
          </a:p>
        </p:txBody>
      </p:sp>
      <p:pic>
        <p:nvPicPr>
          <p:cNvPr id="15367" name="그림 6" descr="2014-01-20_22;59;44_%C7ǿ%A1Ÿ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18431"/>
            <a:ext cx="5435600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06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w패러디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-243407"/>
            <a:ext cx="6048672" cy="7084986"/>
          </a:xfrm>
          <a:prstGeom prst="rect">
            <a:avLst/>
          </a:prstGeom>
        </p:spPr>
      </p:pic>
      <p:pic>
        <p:nvPicPr>
          <p:cNvPr id="3" name="그림 2" descr="wow20150911_171829a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1820" y="27384"/>
            <a:ext cx="6516724" cy="6858000"/>
          </a:xfrm>
          <a:prstGeom prst="rect">
            <a:avLst/>
          </a:prstGeom>
        </p:spPr>
      </p:pic>
      <p:pic>
        <p:nvPicPr>
          <p:cNvPr id="6" name="그림 5" descr="w패러디85.jpg"/>
          <p:cNvPicPr>
            <a:picLocks noChangeAspect="1"/>
          </p:cNvPicPr>
          <p:nvPr/>
        </p:nvPicPr>
        <p:blipFill rotWithShape="1">
          <a:blip r:embed="rId4" cstate="print"/>
          <a:srcRect l="11189" t="11666" r="5226"/>
          <a:stretch/>
        </p:blipFill>
        <p:spPr>
          <a:xfrm>
            <a:off x="3357972" y="-51678"/>
            <a:ext cx="5685747" cy="6942792"/>
          </a:xfrm>
          <a:prstGeom prst="rect">
            <a:avLst/>
          </a:prstGeom>
        </p:spPr>
      </p:pic>
      <p:pic>
        <p:nvPicPr>
          <p:cNvPr id="4" name="그림 3" descr="Screenshot_2015-09-12-19-50-01.jpg"/>
          <p:cNvPicPr>
            <a:picLocks noChangeAspect="1"/>
          </p:cNvPicPr>
          <p:nvPr/>
        </p:nvPicPr>
        <p:blipFill>
          <a:blip r:embed="rId5" cstate="print"/>
          <a:srcRect t="24800" b="19551"/>
          <a:stretch>
            <a:fillRect/>
          </a:stretch>
        </p:blipFill>
        <p:spPr>
          <a:xfrm>
            <a:off x="0" y="0"/>
            <a:ext cx="313184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9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예술바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7" name="Picture 4" descr="161라파엘로-아테네 학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8821737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50825" y="188913"/>
            <a:ext cx="8602663" cy="742950"/>
          </a:xfr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ko-KR" altLang="en-US" sz="3600" dirty="0" err="1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라파엘로</a:t>
            </a:r>
            <a:r>
              <a:rPr lang="ko-KR" altLang="en-US" sz="36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lang="ko-KR" altLang="en-US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6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아테네 학당</a:t>
            </a:r>
          </a:p>
        </p:txBody>
      </p:sp>
    </p:spTree>
    <p:extLst>
      <p:ext uri="{BB962C8B-B14F-4D97-AF65-F5344CB8AC3E}">
        <p14:creationId xmlns:p14="http://schemas.microsoft.com/office/powerpoint/2010/main" val="55779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wow20150908_111830aA1 copy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894519"/>
            <a:ext cx="7126053" cy="4963482"/>
          </a:xfrm>
        </p:spPr>
      </p:pic>
      <p:pic>
        <p:nvPicPr>
          <p:cNvPr id="3" name="Picture 4" descr="161라파엘로-아테네 학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971383" cy="285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91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예술바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9144000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79388" y="188913"/>
            <a:ext cx="8785225" cy="742950"/>
          </a:xfr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ko-KR" altLang="en-US" sz="36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김홍도 </a:t>
            </a:r>
            <a:r>
              <a:rPr lang="en-US" altLang="ko-KR" sz="3600" dirty="0" smtClean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*</a:t>
            </a:r>
            <a:r>
              <a:rPr lang="ko-KR" altLang="en-US" sz="3600" dirty="0" smtClean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 씨름  </a:t>
            </a:r>
            <a:endParaRPr lang="ko-KR" altLang="en-US" sz="3600" dirty="0" smtClean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7895" name="그림 9" descr="result_2008_11_5_15_29_18_687_2-cydo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81075"/>
            <a:ext cx="4760912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03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그림20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0" y="37202"/>
            <a:ext cx="8820472" cy="67041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예술바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0" name="Picture 1028" descr="26민중을 이끄는 자유의 여신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892175"/>
            <a:ext cx="7364413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50825" y="188913"/>
            <a:ext cx="8602663" cy="742950"/>
          </a:xfr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ko-KR" altLang="en-US" sz="3600" dirty="0" err="1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들라크루아</a:t>
            </a:r>
            <a:r>
              <a:rPr lang="ko-KR" altLang="en-US" sz="36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6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민중을 이끄는 여인</a:t>
            </a:r>
          </a:p>
        </p:txBody>
      </p:sp>
    </p:spTree>
    <p:extLst>
      <p:ext uri="{BB962C8B-B14F-4D97-AF65-F5344CB8AC3E}">
        <p14:creationId xmlns:p14="http://schemas.microsoft.com/office/powerpoint/2010/main" val="156175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wow20150910_172351 a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6667"/>
            <a:ext cx="8244408" cy="6141333"/>
          </a:xfrm>
          <a:prstGeom prst="rect">
            <a:avLst/>
          </a:prstGeom>
        </p:spPr>
      </p:pic>
      <p:pic>
        <p:nvPicPr>
          <p:cNvPr id="3" name="Picture 1028" descr="26민중을 이끄는 자유의 여신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690" y="1"/>
            <a:ext cx="3727309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19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 descr="그림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08720" y="-315416"/>
            <a:ext cx="12791060" cy="72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예술바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528" y="0"/>
            <a:ext cx="9144000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819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41338" y="260350"/>
            <a:ext cx="8134350" cy="742950"/>
          </a:xfrm>
          <a:solidFill>
            <a:schemeClr val="bg1">
              <a:lumMod val="85000"/>
              <a:lumOff val="1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ko-KR" altLang="en-US" sz="36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 보티첼리   </a:t>
            </a:r>
            <a:r>
              <a:rPr lang="ko-KR" altLang="en-US" sz="36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비너스 탄생</a:t>
            </a:r>
            <a:r>
              <a:rPr lang="en-US" altLang="ko-KR" sz="36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3600" dirty="0" smtClean="0">
              <a:solidFill>
                <a:srgbClr val="66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9220" name="Picture 1028" descr="131비너스의 탄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1052513"/>
            <a:ext cx="8755063" cy="563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 descr="20150916_1507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48680"/>
            <a:ext cx="10448484" cy="5877272"/>
          </a:xfrm>
          <a:prstGeom prst="rect">
            <a:avLst/>
          </a:prstGeom>
        </p:spPr>
      </p:pic>
      <p:pic>
        <p:nvPicPr>
          <p:cNvPr id="5" name="내용 개체 틀 3" descr="20150916_150738-11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16024" y="-27384"/>
            <a:ext cx="9828584" cy="6910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 descr="20150916_150655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9144000" cy="5746147"/>
          </a:xfrm>
          <a:prstGeom prst="rect">
            <a:avLst/>
          </a:prstGeom>
        </p:spPr>
      </p:pic>
      <p:pic>
        <p:nvPicPr>
          <p:cNvPr id="6" name="그림 5" descr="20150916_150738-123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9144000" cy="5910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0"/>
            <a:ext cx="9165704" cy="7314937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1628056" y="2204864"/>
            <a:ext cx="5680248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6000" dirty="0" smtClean="0">
                <a:solidFill>
                  <a:srgbClr val="FFC000"/>
                </a:solidFill>
                <a:latin typeface="HY견고딕" pitchFamily="18" charset="-127"/>
                <a:ea typeface="HY견고딕" pitchFamily="18" charset="-127"/>
              </a:rPr>
              <a:t>명화 패러디</a:t>
            </a:r>
            <a:endParaRPr lang="en-US" altLang="ko-KR" sz="6000" dirty="0" smtClean="0">
              <a:solidFill>
                <a:srgbClr val="FFC000"/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6000" dirty="0">
              <a:solidFill>
                <a:srgbClr val="FFC000"/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6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끝</a:t>
            </a:r>
            <a:endParaRPr lang="ko-KR" altLang="en-US" sz="60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302840" y="47971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8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우리도 명화의 주인공이 되어 보자</a:t>
            </a:r>
            <a:endParaRPr lang="ko-KR" altLang="en-US" sz="280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500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" name="내용 개체 틀 4" descr="wow20150907_100105(A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7983" y="1268760"/>
            <a:ext cx="7196017" cy="5301208"/>
          </a:xfrm>
          <a:prstGeom prst="rect">
            <a:avLst/>
          </a:prstGeom>
        </p:spPr>
      </p:pic>
      <p:pic>
        <p:nvPicPr>
          <p:cNvPr id="4" name="그림 9" descr="result_2008_11_5_15_29_18_687_2-cydo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8" y="-5897"/>
            <a:ext cx="2782618" cy="343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21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예술바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9144000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79388" y="2060848"/>
            <a:ext cx="3744912" cy="2254250"/>
          </a:xfr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ko-KR" altLang="en-US" sz="36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고희동</a:t>
            </a:r>
            <a:r>
              <a:rPr lang="en-US" altLang="ko-KR" sz="36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36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sz="36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600" dirty="0" smtClean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* </a:t>
            </a:r>
            <a:r>
              <a:rPr lang="ko-KR" altLang="en-US" sz="3600" dirty="0" smtClean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자화상  </a:t>
            </a:r>
            <a:endParaRPr lang="ko-KR" altLang="en-US" sz="3600" dirty="0" smtClean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6087" name="Picture 4" descr="고희동자화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648"/>
            <a:ext cx="4943475" cy="657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3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wow그림26AA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0"/>
            <a:ext cx="5132075" cy="6741368"/>
          </a:xfrm>
          <a:prstGeom prst="rect">
            <a:avLst/>
          </a:prstGeom>
        </p:spPr>
      </p:pic>
      <p:pic>
        <p:nvPicPr>
          <p:cNvPr id="6" name="Picture 4" descr="고희동자화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411734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wow144215396612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460" y="188640"/>
            <a:ext cx="4860540" cy="6480720"/>
          </a:xfrm>
          <a:prstGeom prst="rect">
            <a:avLst/>
          </a:prstGeom>
        </p:spPr>
      </p:pic>
      <p:pic>
        <p:nvPicPr>
          <p:cNvPr id="6" name="Picture 4" descr="고희동자화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4" y="260648"/>
            <a:ext cx="411734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예술바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4" name="Picture 1028" descr="271이삭 줍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765175"/>
            <a:ext cx="8262938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22225"/>
            <a:ext cx="8964488" cy="742950"/>
          </a:xfr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ko-KR" altLang="en-US" sz="4000" dirty="0" smtClean="0">
                <a:solidFill>
                  <a:srgbClr val="FFCF01"/>
                </a:solidFill>
                <a:latin typeface="HY헤드라인M" pitchFamily="18" charset="-127"/>
                <a:ea typeface="HY헤드라인M" pitchFamily="18" charset="-127"/>
              </a:rPr>
              <a:t>밀레   </a:t>
            </a:r>
            <a:r>
              <a:rPr lang="ko-KR" altLang="en-US" sz="4000" dirty="0" smtClean="0">
                <a:solidFill>
                  <a:srgbClr val="66FFFF"/>
                </a:solidFill>
                <a:latin typeface="HY헤드라인M" pitchFamily="18" charset="-127"/>
                <a:ea typeface="HY헤드라인M" pitchFamily="18" charset="-127"/>
              </a:rPr>
              <a:t>이삭줍기</a:t>
            </a:r>
          </a:p>
        </p:txBody>
      </p:sp>
    </p:spTree>
    <p:extLst>
      <p:ext uri="{BB962C8B-B14F-4D97-AF65-F5344CB8AC3E}">
        <p14:creationId xmlns:p14="http://schemas.microsoft.com/office/powerpoint/2010/main" val="401750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3155</TotalTime>
  <Words>79</Words>
  <Application>Microsoft Office PowerPoint</Application>
  <PresentationFormat>화면 슬라이드 쇼(4:3)</PresentationFormat>
  <Paragraphs>28</Paragraphs>
  <Slides>47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47</vt:i4>
      </vt:variant>
    </vt:vector>
  </HeadingPairs>
  <TitlesOfParts>
    <vt:vector size="58" baseType="lpstr">
      <vt:lpstr>HY견고딕</vt:lpstr>
      <vt:lpstr>HY헤드라인M</vt:lpstr>
      <vt:lpstr>Tunga</vt:lpstr>
      <vt:lpstr>굴림</vt:lpstr>
      <vt:lpstr>굴림체</vt:lpstr>
      <vt:lpstr>궁서</vt:lpstr>
      <vt:lpstr>맑은 고딕</vt:lpstr>
      <vt:lpstr>Arial</vt:lpstr>
      <vt:lpstr>Garamond</vt:lpstr>
      <vt:lpstr>Tahoma</vt:lpstr>
      <vt:lpstr>BlackTie</vt:lpstr>
      <vt:lpstr>PowerPoint 프레젠테이션</vt:lpstr>
      <vt:lpstr>김홍도 * 서당  </vt:lpstr>
      <vt:lpstr>PowerPoint 프레젠테이션</vt:lpstr>
      <vt:lpstr>김홍도 * 씨름  </vt:lpstr>
      <vt:lpstr>PowerPoint 프레젠테이션</vt:lpstr>
      <vt:lpstr>고희동  * 자화상  </vt:lpstr>
      <vt:lpstr>PowerPoint 프레젠테이션</vt:lpstr>
      <vt:lpstr>PowerPoint 프레젠테이션</vt:lpstr>
      <vt:lpstr>밀레   이삭줍기</vt:lpstr>
      <vt:lpstr>PowerPoint 프레젠테이션</vt:lpstr>
      <vt:lpstr>에이크   아르놀피니 부부의 결혼식</vt:lpstr>
      <vt:lpstr>PowerPoint 프레젠테이션</vt:lpstr>
      <vt:lpstr>마네  피리부는 소년</vt:lpstr>
      <vt:lpstr>PowerPoint 프레젠테이션</vt:lpstr>
      <vt:lpstr>세잔    카드놀이하는 사람</vt:lpstr>
      <vt:lpstr>PowerPoint 프레젠테이션</vt:lpstr>
      <vt:lpstr>고흐    귀를 자른 자화상</vt:lpstr>
      <vt:lpstr>PowerPoint 프레젠테이션</vt:lpstr>
      <vt:lpstr>고갱    우리는 어디에서 왔으며  무엇이며 어디로 가는가?</vt:lpstr>
      <vt:lpstr>PowerPoint 프레젠테이션</vt:lpstr>
      <vt:lpstr>로댕  생각하는 사람</vt:lpstr>
      <vt:lpstr>PowerPoint 프레젠테이션</vt:lpstr>
      <vt:lpstr>PowerPoint 프레젠테이션</vt:lpstr>
      <vt:lpstr>카라바지오  의심하는 토마</vt:lpstr>
      <vt:lpstr>PowerPoint 프레젠테이션</vt:lpstr>
      <vt:lpstr>PowerPoint 프레젠테이션</vt:lpstr>
      <vt:lpstr>PowerPoint 프레젠테이션</vt:lpstr>
      <vt:lpstr>다 빈치  최후의 만찬</vt:lpstr>
      <vt:lpstr>PowerPoint 프레젠테이션</vt:lpstr>
      <vt:lpstr>    미켈란젤로    다비드상</vt:lpstr>
      <vt:lpstr>PowerPoint 프레젠테이션</vt:lpstr>
      <vt:lpstr> 다비드  마라의 암살</vt:lpstr>
      <vt:lpstr>PowerPoint 프레젠테이션</vt:lpstr>
      <vt:lpstr>마네   풀밭 위에 점심식사</vt:lpstr>
      <vt:lpstr>PowerPoint 프레젠테이션</vt:lpstr>
      <vt:lpstr>미켈란젤로 피에타 조각상</vt:lpstr>
      <vt:lpstr>PowerPoint 프레젠테이션</vt:lpstr>
      <vt:lpstr>라파엘로     아테네 학당</vt:lpstr>
      <vt:lpstr>PowerPoint 프레젠테이션</vt:lpstr>
      <vt:lpstr>PowerPoint 프레젠테이션</vt:lpstr>
      <vt:lpstr>들라크루아 민중을 이끄는 여인</vt:lpstr>
      <vt:lpstr>PowerPoint 프레젠테이션</vt:lpstr>
      <vt:lpstr>PowerPoint 프레젠테이션</vt:lpstr>
      <vt:lpstr> 보티첼리   비너스 탄생 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Windows 사용자</cp:lastModifiedBy>
  <cp:revision>98</cp:revision>
  <dcterms:created xsi:type="dcterms:W3CDTF">2015-08-24T01:13:19Z</dcterms:created>
  <dcterms:modified xsi:type="dcterms:W3CDTF">2019-06-08T14:36:08Z</dcterms:modified>
</cp:coreProperties>
</file>