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7" r:id="rId2"/>
    <p:sldId id="557" r:id="rId3"/>
    <p:sldId id="558" r:id="rId4"/>
    <p:sldId id="554" r:id="rId5"/>
    <p:sldId id="555" r:id="rId6"/>
    <p:sldId id="556" r:id="rId7"/>
    <p:sldId id="286" r:id="rId8"/>
    <p:sldId id="440" r:id="rId9"/>
    <p:sldId id="441" r:id="rId10"/>
    <p:sldId id="442" r:id="rId11"/>
    <p:sldId id="443" r:id="rId12"/>
    <p:sldId id="444" r:id="rId13"/>
    <p:sldId id="451" r:id="rId14"/>
    <p:sldId id="450" r:id="rId15"/>
    <p:sldId id="449" r:id="rId16"/>
    <p:sldId id="448" r:id="rId17"/>
    <p:sldId id="452" r:id="rId18"/>
    <p:sldId id="447" r:id="rId19"/>
    <p:sldId id="445" r:id="rId20"/>
    <p:sldId id="446" r:id="rId21"/>
    <p:sldId id="468" r:id="rId22"/>
    <p:sldId id="482" r:id="rId23"/>
    <p:sldId id="489" r:id="rId24"/>
    <p:sldId id="488" r:id="rId25"/>
    <p:sldId id="472" r:id="rId26"/>
    <p:sldId id="486" r:id="rId27"/>
    <p:sldId id="474" r:id="rId28"/>
    <p:sldId id="483" r:id="rId29"/>
    <p:sldId id="469" r:id="rId30"/>
    <p:sldId id="475" r:id="rId31"/>
    <p:sldId id="476" r:id="rId32"/>
    <p:sldId id="493" r:id="rId33"/>
    <p:sldId id="492" r:id="rId34"/>
    <p:sldId id="477" r:id="rId35"/>
    <p:sldId id="479" r:id="rId36"/>
    <p:sldId id="421" r:id="rId37"/>
    <p:sldId id="426" r:id="rId38"/>
    <p:sldId id="427" r:id="rId39"/>
    <p:sldId id="423" r:id="rId40"/>
    <p:sldId id="425" r:id="rId41"/>
    <p:sldId id="418" r:id="rId42"/>
    <p:sldId id="420" r:id="rId43"/>
    <p:sldId id="419" r:id="rId44"/>
    <p:sldId id="503" r:id="rId45"/>
    <p:sldId id="495" r:id="rId46"/>
    <p:sldId id="496" r:id="rId47"/>
    <p:sldId id="502" r:id="rId48"/>
    <p:sldId id="539" r:id="rId49"/>
    <p:sldId id="550" r:id="rId50"/>
    <p:sldId id="537" r:id="rId51"/>
    <p:sldId id="531" r:id="rId52"/>
    <p:sldId id="545" r:id="rId53"/>
    <p:sldId id="529" r:id="rId54"/>
    <p:sldId id="530" r:id="rId55"/>
    <p:sldId id="527" r:id="rId56"/>
    <p:sldId id="549" r:id="rId57"/>
    <p:sldId id="505" r:id="rId58"/>
    <p:sldId id="551" r:id="rId59"/>
    <p:sldId id="431" r:id="rId60"/>
    <p:sldId id="430" r:id="rId61"/>
    <p:sldId id="511" r:id="rId62"/>
    <p:sldId id="466" r:id="rId63"/>
    <p:sldId id="467" r:id="rId64"/>
    <p:sldId id="512" r:id="rId65"/>
    <p:sldId id="464" r:id="rId66"/>
    <p:sldId id="465" r:id="rId67"/>
    <p:sldId id="461" r:id="rId68"/>
    <p:sldId id="462" r:id="rId69"/>
    <p:sldId id="463" r:id="rId70"/>
    <p:sldId id="513" r:id="rId71"/>
    <p:sldId id="517" r:id="rId72"/>
    <p:sldId id="518" r:id="rId73"/>
    <p:sldId id="519" r:id="rId74"/>
    <p:sldId id="520" r:id="rId75"/>
    <p:sldId id="522" r:id="rId76"/>
    <p:sldId id="553" r:id="rId77"/>
    <p:sldId id="498" r:id="rId78"/>
    <p:sldId id="499" r:id="rId79"/>
    <p:sldId id="497" r:id="rId80"/>
    <p:sldId id="524" r:id="rId81"/>
  </p:sldIdLst>
  <p:sldSz cx="9144000" cy="6858000" type="screen4x3"/>
  <p:notesSz cx="6858000" cy="9144000"/>
  <p:defaultTextStyle>
    <a:lvl1pPr marL="0" algn="l" rtl="0" latinLnBrk="1">
      <a:defRPr lang="ko-K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1">
      <a:defRPr lang="ko-K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1">
      <a:defRPr lang="ko-K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1">
      <a:defRPr lang="ko-K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1">
      <a:defRPr lang="ko-K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1">
      <a:defRPr lang="ko-K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1">
      <a:defRPr lang="ko-K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1">
      <a:defRPr lang="ko-K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1">
      <a:defRPr lang="ko-KR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66CCFF"/>
    <a:srgbClr val="66FFFF"/>
    <a:srgbClr val="004070"/>
    <a:srgbClr val="FF3300"/>
    <a:srgbClr val="FFCCFF"/>
    <a:srgbClr val="1D3A00"/>
    <a:srgbClr val="704F2E"/>
    <a:srgbClr val="7F6531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3969" autoAdjust="0"/>
  </p:normalViewPr>
  <p:slideViewPr>
    <p:cSldViewPr>
      <p:cViewPr varScale="1">
        <p:scale>
          <a:sx n="102" d="100"/>
          <a:sy n="102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1">
              <a:defRPr lang="ko-KR" sz="1200"/>
            </a:lvl1pPr>
            <a:extLst/>
          </a:lstStyle>
          <a:p>
            <a:endParaRPr lang="ko-KR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1">
              <a:defRPr lang="ko-KR" sz="1200"/>
            </a:lvl1pPr>
            <a:extLst/>
          </a:lstStyle>
          <a:p>
            <a:fld id="{54D4857D-62A5-486B-9129-468003D7E020}" type="datetimeFigureOut">
              <a:rPr lang="en-US" altLang="ko-KR" smtClean="0"/>
              <a:pPr/>
              <a:t>6/13/2019</a:t>
            </a:fld>
            <a:endParaRPr lang="ko-KR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1">
              <a:defRPr lang="ko-KR" sz="1200"/>
            </a:lvl1pPr>
            <a:extLst/>
          </a:lstStyle>
          <a:p>
            <a:endParaRPr lang="ko-KR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1">
              <a:defRPr lang="ko-KR" sz="1200"/>
            </a:lvl1pPr>
            <a:extLst/>
          </a:lstStyle>
          <a:p>
            <a:fld id="{2EBE4566-6F3A-4CC1-BD6C-9C510D05F126}" type="slidenum">
              <a:rPr lang="ko-KR" smtClean="0"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1116414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1">
              <a:defRPr lang="ko-KR" sz="1200"/>
            </a:lvl1pPr>
            <a:extLst/>
          </a:lstStyle>
          <a:p>
            <a:endParaRPr lang="ko-KR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1">
              <a:defRPr lang="ko-KR" sz="1200"/>
            </a:lvl1pPr>
            <a:extLst/>
          </a:lstStyle>
          <a:p>
            <a:fld id="{2D2EF2CE-B28C-4ED4-8FD0-48BB3F48846A}" type="datetimeFigureOut">
              <a:rPr lang="ko-KR" altLang="en-US"/>
              <a:pPr/>
              <a:t>2019-06-13</a:t>
            </a:fld>
            <a:endParaRPr lang="ko-KR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ko-KR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latinLnBrk="1"/>
            <a:r>
              <a:rPr lang="ko-KR"/>
              <a:t>마스터 텍스트 스타일을 편집합니다</a:t>
            </a:r>
          </a:p>
          <a:p>
            <a:pPr lvl="1" latinLnBrk="1"/>
            <a:r>
              <a:rPr lang="ko-KR"/>
              <a:t>둘째 수준</a:t>
            </a:r>
          </a:p>
          <a:p>
            <a:pPr lvl="2" latinLnBrk="1"/>
            <a:r>
              <a:rPr lang="ko-KR"/>
              <a:t>셋째 수준</a:t>
            </a:r>
          </a:p>
          <a:p>
            <a:pPr lvl="3" latinLnBrk="1"/>
            <a:r>
              <a:rPr lang="ko-KR"/>
              <a:t>넷째 수준</a:t>
            </a:r>
          </a:p>
          <a:p>
            <a:pPr lvl="4" latinLnBrk="1"/>
            <a:r>
              <a:rPr lang="ko-KR"/>
              <a:t>다섯째 수준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1">
              <a:defRPr lang="ko-KR" sz="1200"/>
            </a:lvl1pPr>
            <a:extLst/>
          </a:lstStyle>
          <a:p>
            <a:endParaRPr lang="ko-KR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1">
              <a:defRPr lang="ko-KR" sz="1200"/>
            </a:lvl1pPr>
            <a:extLst/>
          </a:lstStyle>
          <a:p>
            <a:fld id="{61807874-5299-41B2-A37A-6AA3547857F4}" type="slidenum">
              <a:rPr/>
              <a:pPr/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282854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1">
      <a:defRPr lang="ko-K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1">
      <a:defRPr lang="ko-K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1">
      <a:defRPr lang="ko-K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1">
      <a:defRPr lang="ko-K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1">
      <a:defRPr lang="ko-K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1">
      <a:defRPr lang="ko-K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1">
      <a:defRPr lang="ko-K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1">
      <a:defRPr lang="ko-K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1">
      <a:defRPr lang="ko-KR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ko-KR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ko-KR" smtClean="0"/>
              <a:pPr/>
              <a:t>1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03696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07874-5299-41B2-A37A-6AA3547857F4}" type="slidenum">
              <a:rPr lang="en-US" altLang="ko-KR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9287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07874-5299-41B2-A37A-6AA3547857F4}" type="slidenum">
              <a:rPr lang="en-US" altLang="ko-KR" smtClean="0"/>
              <a:pPr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830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  <a:defRPr/>
            </a:pPr>
            <a:fld id="{1EACCAA1-116F-46E7-B5B2-696CB9D4850A}" type="slidenum">
              <a:rPr lang="ko-KR" altLang="en-US" smtClean="0">
                <a:latin typeface="Times New Roman" pitchFamily="18" charset="0"/>
                <a:ea typeface="굴림" pitchFamily="50" charset="-127"/>
              </a:rPr>
              <a:pPr>
                <a:spcBef>
                  <a:spcPct val="0"/>
                </a:spcBef>
                <a:defRPr/>
              </a:pPr>
              <a:t>63</a:t>
            </a:fld>
            <a:endParaRPr lang="ko-KR" altLang="en-US" smtClean="0">
              <a:latin typeface="Times New Roman" pitchFamily="18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1296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ko-KR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altLang="ko-KR" smtClean="0"/>
              <a:pPr/>
              <a:t>76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036963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ko-KR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altLang="ko-KR" smtClean="0"/>
              <a:pPr/>
              <a:t>80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03696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ko-KR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altLang="ko-KR" smtClean="0"/>
              <a:pPr/>
              <a:t>4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03696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ko-KR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altLang="ko-KR" smtClean="0"/>
              <a:pPr/>
              <a:t>6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303696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ko-K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altLang="ko-KR" smtClean="0"/>
              <a:pPr/>
              <a:t>7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4004526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07874-5299-41B2-A37A-6AA3547857F4}" type="slidenum">
              <a:rPr lang="en-US" altLang="ko-KR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9181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07874-5299-41B2-A37A-6AA3547857F4}" type="slidenum">
              <a:rPr lang="en-US" altLang="ko-KR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135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ko-KR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61807874-5299-41B2-A37A-6AA3547857F4}" type="slidenum">
              <a:rPr lang="en-US" altLang="ko-KR" smtClean="0"/>
              <a:pPr/>
              <a:t>18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400452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07874-5299-41B2-A37A-6AA3547857F4}" type="slidenum">
              <a:rPr lang="en-US" altLang="ko-KR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0860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07874-5299-41B2-A37A-6AA3547857F4}" type="slidenum">
              <a:rPr lang="en-US" altLang="ko-KR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928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/>
          </p:cNvSpPr>
          <p:nvPr>
            <p:ph type="subTitle" idx="1"/>
          </p:nvPr>
        </p:nvSpPr>
        <p:spPr>
          <a:xfrm>
            <a:off x="457200" y="5396132"/>
            <a:ext cx="8098302" cy="762000"/>
          </a:xfrm>
        </p:spPr>
        <p:txBody>
          <a:bodyPr/>
          <a:lstStyle>
            <a:lvl1pPr marL="0" indent="0" algn="r" eaLnBrk="1" latinLnBrk="1" hangingPunct="1">
              <a:buNone/>
              <a:defRPr kumimoji="1" lang="ko-KR" sz="1400"/>
            </a:lvl1pPr>
            <a:lvl2pPr marL="457200" indent="0" algn="ctr" eaLnBrk="1" latinLnBrk="1" hangingPunct="1">
              <a:buNone/>
            </a:lvl2pPr>
            <a:lvl3pPr marL="914400" indent="0" algn="ctr" eaLnBrk="1" latinLnBrk="1" hangingPunct="1">
              <a:buNone/>
            </a:lvl3pPr>
            <a:lvl4pPr marL="1371600" indent="0" algn="ctr" eaLnBrk="1" latinLnBrk="1" hangingPunct="1">
              <a:buNone/>
            </a:lvl4pPr>
            <a:lvl5pPr marL="1828800" indent="0" algn="ctr" eaLnBrk="1" latinLnBrk="1" hangingPunct="1">
              <a:buNone/>
            </a:lvl5pPr>
            <a:lvl6pPr marL="2286000" indent="0" algn="ctr" eaLnBrk="1" latinLnBrk="1" hangingPunct="1">
              <a:buNone/>
            </a:lvl6pPr>
            <a:lvl7pPr marL="2743200" indent="0" algn="ctr" eaLnBrk="1" latinLnBrk="1" hangingPunct="1">
              <a:buNone/>
            </a:lvl7pPr>
            <a:lvl8pPr marL="3200400" indent="0" algn="ctr" eaLnBrk="1" latinLnBrk="1" hangingPunct="1">
              <a:buNone/>
            </a:lvl8pPr>
            <a:lvl9pPr marL="3657600" indent="0" algn="ctr" eaLnBrk="1" latinLnBrk="1" hangingPunct="1">
              <a:buNone/>
            </a:lvl9pPr>
            <a:extLst/>
          </a:lstStyle>
          <a:p>
            <a:pPr eaLnBrk="1" latinLnBrk="1" hangingPunct="1"/>
            <a:r>
              <a:rPr lang="ko-KR" altLang="en-US" smtClean="0"/>
              <a:t>마스터 부제목 스타일 편집</a:t>
            </a:r>
            <a:endParaRPr/>
          </a:p>
        </p:txBody>
      </p:sp>
      <p:grpSp>
        <p:nvGrpSpPr>
          <p:cNvPr id="16" name="Group 23"/>
          <p:cNvGrpSpPr/>
          <p:nvPr/>
        </p:nvGrpSpPr>
        <p:grpSpPr>
          <a:xfrm>
            <a:off x="14990" y="1976657"/>
            <a:ext cx="2042410" cy="533400"/>
            <a:chOff x="0" y="2000250"/>
            <a:chExt cx="3733800" cy="533400"/>
          </a:xfrm>
        </p:grpSpPr>
        <p:sp>
          <p:nvSpPr>
            <p:cNvPr id="30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7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21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8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6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20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</p:grpSp>
      <p:grpSp>
        <p:nvGrpSpPr>
          <p:cNvPr id="29" name="Group 35"/>
          <p:cNvGrpSpPr/>
          <p:nvPr/>
        </p:nvGrpSpPr>
        <p:grpSpPr>
          <a:xfrm>
            <a:off x="8584055" y="1976657"/>
            <a:ext cx="552450" cy="542925"/>
            <a:chOff x="8667750" y="2000250"/>
            <a:chExt cx="476250" cy="542925"/>
          </a:xfrm>
        </p:grpSpPr>
        <p:sp>
          <p:nvSpPr>
            <p:cNvPr id="26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22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18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</p:grpSp>
      <p:sp>
        <p:nvSpPr>
          <p:cNvPr id="24" name="Oval 28"/>
          <p:cNvSpPr/>
          <p:nvPr userDrawn="1"/>
        </p:nvSpPr>
        <p:spPr>
          <a:xfrm>
            <a:off x="8572500" y="603885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1"/>
            <a:endParaRPr kumimoji="1" lang="ko-KR"/>
          </a:p>
        </p:txBody>
      </p:sp>
      <p:sp>
        <p:nvSpPr>
          <p:cNvPr id="23" name="Oval 28"/>
          <p:cNvSpPr/>
          <p:nvPr userDrawn="1"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1"/>
            <a:endParaRPr kumimoji="1" lang="ko-KR"/>
          </a:p>
        </p:txBody>
      </p:sp>
      <p:sp>
        <p:nvSpPr>
          <p:cNvPr id="5" name="Oval 28"/>
          <p:cNvSpPr/>
          <p:nvPr userDrawn="1"/>
        </p:nvSpPr>
        <p:spPr>
          <a:xfrm>
            <a:off x="8572500" y="5476875"/>
            <a:ext cx="152400" cy="1524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1"/>
            <a:endParaRPr kumimoji="1" lang="ko-KR"/>
          </a:p>
        </p:txBody>
      </p:sp>
      <p:sp>
        <p:nvSpPr>
          <p:cNvPr id="14" name="Oval 28"/>
          <p:cNvSpPr/>
          <p:nvPr userDrawn="1"/>
        </p:nvSpPr>
        <p:spPr>
          <a:xfrm>
            <a:off x="8572500" y="57531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1"/>
            <a:endParaRPr kumimoji="1" lang="ko-KR"/>
          </a:p>
        </p:txBody>
      </p:sp>
      <p:sp>
        <p:nvSpPr>
          <p:cNvPr id="19" name="Rectangle 3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 latinLnBrk="1"/>
            <a:fld id="{8F67D422-08A8-451B-9A67-21962FC4B660}" type="datetimeFigureOut">
              <a:rPr kumimoji="1" lang="en-US" altLang="ko-KR" sz="1100"/>
              <a:pPr algn="r" latinLnBrk="1"/>
              <a:t>6/13/2019</a:t>
            </a:fld>
            <a:endParaRPr kumimoji="1" lang="ko-KR"/>
          </a:p>
        </p:txBody>
      </p:sp>
      <p:sp>
        <p:nvSpPr>
          <p:cNvPr id="25" name="Rectangle 3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1" lang="ko-KR" sz="1200"/>
              <a:pPr/>
              <a:t>‹#›</a:t>
            </a:fld>
            <a:endParaRPr kumimoji="1" lang="ko-KR"/>
          </a:p>
        </p:txBody>
      </p:sp>
      <p:sp>
        <p:nvSpPr>
          <p:cNvPr id="31" name="Rectangle 36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kumimoji="1" lang="ko-KR"/>
          </a:p>
        </p:txBody>
      </p:sp>
      <p:sp>
        <p:nvSpPr>
          <p:cNvPr id="33" name="Rectangle 32"/>
          <p:cNvSpPr>
            <a:spLocks noGrp="1"/>
          </p:cNvSpPr>
          <p:nvPr>
            <p:ph type="title" hasCustomPrompt="1"/>
          </p:nvPr>
        </p:nvSpPr>
        <p:spPr>
          <a:xfrm>
            <a:off x="2057400" y="281352"/>
            <a:ext cx="6509239" cy="3886200"/>
          </a:xfr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 eaLnBrk="1" latinLnBrk="1" hangingPunct="1">
              <a:lnSpc>
                <a:spcPct val="100000"/>
              </a:lnSpc>
              <a:defRPr kumimoji="1" lang="ko-KR" sz="72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kumimoji="1" lang="ko-KR"/>
              <a:t>제목 표시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1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1" hangingPunct="1"/>
            <a:r>
              <a:rPr lang="ko-KR" altLang="en-US" smtClean="0"/>
              <a:t>둘째 수준</a:t>
            </a:r>
          </a:p>
          <a:p>
            <a:pPr lvl="2" eaLnBrk="1" latinLnBrk="1" hangingPunct="1"/>
            <a:r>
              <a:rPr lang="ko-KR" altLang="en-US" smtClean="0"/>
              <a:t>셋째 수준</a:t>
            </a:r>
          </a:p>
          <a:p>
            <a:pPr lvl="3" eaLnBrk="1" latinLnBrk="1" hangingPunct="1"/>
            <a:r>
              <a:rPr lang="ko-KR" altLang="en-US" smtClean="0"/>
              <a:t>넷째 수준</a:t>
            </a:r>
          </a:p>
          <a:p>
            <a:pPr lvl="4" eaLnBrk="1" latinLnBrk="1" hangingPunct="1"/>
            <a:r>
              <a:rPr lang="ko-KR" altLang="en-US" smtClean="0"/>
              <a:t>다섯째 수준</a:t>
            </a:r>
            <a:endParaRPr/>
          </a:p>
        </p:txBody>
      </p:sp>
      <p:sp>
        <p:nvSpPr>
          <p:cNvPr id="12" name="Rectangle 1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 latinLnBrk="1"/>
            <a:fld id="{8F67D422-08A8-451B-9A67-21962FC4B660}" type="datetimeFigureOut">
              <a:rPr kumimoji="1" lang="en-US" altLang="ko-KR" sz="1100"/>
              <a:pPr algn="r" latinLnBrk="1"/>
              <a:t>6/13/2019</a:t>
            </a:fld>
            <a:endParaRPr kumimoji="1" lang="ko-KR"/>
          </a:p>
        </p:txBody>
      </p:sp>
      <p:sp>
        <p:nvSpPr>
          <p:cNvPr id="27" name="Rectangl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1" lang="ko-KR" sz="1200"/>
              <a:pPr/>
              <a:t>‹#›</a:t>
            </a:fld>
            <a:endParaRPr kumimoji="1" lang="ko-KR"/>
          </a:p>
        </p:txBody>
      </p:sp>
      <p:sp>
        <p:nvSpPr>
          <p:cNvPr id="4" name="Rectangle 1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kumimoji="1" lang="ko-KR"/>
          </a:p>
        </p:txBody>
      </p:sp>
      <p:sp>
        <p:nvSpPr>
          <p:cNvPr id="28" name="Rectangle 14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extLst/>
          </a:lstStyle>
          <a:p>
            <a:pPr eaLnBrk="1" latinLnBrk="1" hangingPunct="1"/>
            <a:r>
              <a:rPr lang="ko-KR" altLang="en-US" smtClean="0"/>
              <a:t>마스터 제목 스타일 편집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 latinLnBrk="1"/>
            <a:fld id="{8F67D422-08A8-451B-9A67-21962FC4B660}" type="datetimeFigureOut">
              <a:rPr kumimoji="1" lang="en-US" altLang="ko-KR" sz="1100"/>
              <a:pPr algn="r" latinLnBrk="1"/>
              <a:t>6/13/2019</a:t>
            </a:fld>
            <a:endParaRPr kumimoji="1" lang="ko-KR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extLst/>
          </a:lstStyle>
          <a:p>
            <a:endParaRPr kumimoji="1" lang="ko-KR"/>
          </a:p>
        </p:txBody>
      </p:sp>
      <p:sp>
        <p:nvSpPr>
          <p:cNvPr id="12" name="Rectangl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1" lang="ko-KR" sz="1200"/>
              <a:pPr/>
              <a:t>‹#›</a:t>
            </a:fld>
            <a:endParaRPr kumimoji="1" lang="ko-KR"/>
          </a:p>
        </p:txBody>
      </p:sp>
      <p:sp>
        <p:nvSpPr>
          <p:cNvPr id="27" name="Rectangle 6"/>
          <p:cNvSpPr>
            <a:spLocks noGrp="1"/>
          </p:cNvSpPr>
          <p:nvPr>
            <p:ph type="title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>
            <a:normAutofit/>
          </a:bodyPr>
          <a:lstStyle>
            <a:lvl1pPr eaLnBrk="1" latinLnBrk="1" hangingPunct="1"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extLst/>
          </a:lstStyle>
          <a:p>
            <a:r>
              <a:rPr kumimoji="1" lang="ko-KR"/>
              <a:t>구역 제목을 입력하십시오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간단한 질문과 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1" hangingPunct="1">
              <a:defRPr kumimoji="1" lang="ko-KR"/>
            </a:lvl1pPr>
            <a:extLst/>
          </a:lstStyle>
          <a:p>
            <a:fld id="{1BEBB2CB-903D-46EF-8227-E770ED8FF514}" type="datetimeFigureOut">
              <a:rPr lang="ko-KR" altLang="en-US"/>
              <a:pPr/>
              <a:t>2019-06-13</a:t>
            </a:fld>
            <a:endParaRPr kumimoji="1" lang="ko-KR"/>
          </a:p>
        </p:txBody>
      </p:sp>
      <p:sp>
        <p:nvSpPr>
          <p:cNvPr id="2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1" lang="ko-KR"/>
          </a:p>
        </p:txBody>
      </p:sp>
      <p:sp>
        <p:nvSpPr>
          <p:cNvPr id="31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1" lang="ko-KR"/>
          </a:p>
        </p:txBody>
      </p:sp>
      <p:sp>
        <p:nvSpPr>
          <p:cNvPr id="4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1" hangingPunct="1">
              <a:defRPr kumimoji="1" lang="ko-KR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1" lang="ko-KR"/>
              <a:t>질문을 입력하십시오</a:t>
            </a:r>
          </a:p>
        </p:txBody>
      </p:sp>
      <p:sp>
        <p:nvSpPr>
          <p:cNvPr id="13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 eaLnBrk="1" latinLnBrk="1" hangingPunct="1">
              <a:buFontTx/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 latinLnBrk="1"/>
            <a:r>
              <a:rPr kumimoji="1" lang="ko-KR"/>
              <a:t>답을 입력하십시오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자세한 질문과 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1" hangingPunct="1">
              <a:defRPr kumimoji="1" lang="ko-KR"/>
            </a:lvl1pPr>
            <a:extLst/>
          </a:lstStyle>
          <a:p>
            <a:fld id="{1BEBB2CB-903D-46EF-8227-E770ED8FF514}" type="datetimeFigureOut">
              <a:rPr lang="ko-KR" altLang="en-US"/>
              <a:pPr/>
              <a:t>2019-06-13</a:t>
            </a:fld>
            <a:endParaRPr kumimoji="1" lang="ko-KR"/>
          </a:p>
        </p:txBody>
      </p:sp>
      <p:sp>
        <p:nvSpPr>
          <p:cNvPr id="28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1" lang="ko-KR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1" lang="ko-KR"/>
          </a:p>
        </p:txBody>
      </p:sp>
      <p:sp>
        <p:nvSpPr>
          <p:cNvPr id="31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1" hangingPunct="1">
              <a:defRPr kumimoji="1" lang="ko-KR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1" lang="ko-KR"/>
              <a:t>질문을 입력하십시오</a:t>
            </a:r>
          </a:p>
        </p:txBody>
      </p:sp>
      <p:sp>
        <p:nvSpPr>
          <p:cNvPr id="25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 eaLnBrk="1" latinLnBrk="1" hangingPunct="1">
              <a:buFontTx/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 latinLnBrk="1"/>
            <a:r>
              <a:rPr kumimoji="1" lang="ko-KR"/>
              <a:t>답을 입력하십시오</a:t>
            </a:r>
          </a:p>
        </p:txBody>
      </p:sp>
      <p:sp>
        <p:nvSpPr>
          <p:cNvPr id="22" name="Rectangle 9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3124200"/>
            <a:ext cx="5105400" cy="1981200"/>
          </a:xfrm>
        </p:spPr>
        <p:txBody>
          <a:bodyPr vert="horz"/>
          <a:lstStyle>
            <a:lvl1pPr algn="ctr" eaLnBrk="1" latinLnBrk="1" hangingPunct="1">
              <a:buFontTx/>
              <a:buNone/>
              <a:defRPr kumimoji="1" lang="ko-KR" baseline="0"/>
            </a:lvl1pPr>
            <a:extLst/>
          </a:lstStyle>
          <a:p>
            <a:pPr lvl="0" latinLnBrk="1"/>
            <a:r>
              <a:rPr kumimoji="1" lang="ko-KR"/>
              <a:t>답에 대한 자세한 내용을 입력하십시오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 문제(정답: 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1" hangingPunct="1">
              <a:defRPr kumimoji="1" lang="ko-KR"/>
            </a:lvl1pPr>
            <a:extLst/>
          </a:lstStyle>
          <a:p>
            <a:fld id="{1BEBB2CB-903D-46EF-8227-E770ED8FF514}" type="datetimeFigureOut">
              <a:rPr lang="ko-KR" altLang="en-US"/>
              <a:pPr/>
              <a:t>2019-06-13</a:t>
            </a:fld>
            <a:endParaRPr kumimoji="1" lang="ko-KR"/>
          </a:p>
        </p:txBody>
      </p:sp>
      <p:sp>
        <p:nvSpPr>
          <p:cNvPr id="11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1" lang="ko-KR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1" lang="ko-KR"/>
          </a:p>
        </p:txBody>
      </p:sp>
      <p:sp>
        <p:nvSpPr>
          <p:cNvPr id="27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1" hangingPunct="1">
              <a:defRPr kumimoji="1" lang="ko-KR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1" lang="ko-KR"/>
              <a:t>질문을 입력하십시오</a:t>
            </a:r>
          </a:p>
        </p:txBody>
      </p:sp>
      <p:sp>
        <p:nvSpPr>
          <p:cNvPr id="8" name="Answer Base"/>
          <p:cNvSpPr txBox="1"/>
          <p:nvPr userDrawn="1"/>
        </p:nvSpPr>
        <p:spPr>
          <a:xfrm>
            <a:off x="182880" y="1676400"/>
            <a:ext cx="832104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1">
              <a:spcBef>
                <a:spcPct val="20000"/>
              </a:spcBef>
              <a:buNone/>
            </a:pPr>
            <a:r>
              <a:rPr kumimoji="1" lang="ko-KR" sz="7200">
                <a:solidFill>
                  <a:schemeClr val="tx1">
                    <a:alpha val="40000"/>
                  </a:schemeClr>
                </a:solidFill>
              </a:rPr>
              <a:t>참</a:t>
            </a:r>
            <a:r>
              <a:rPr kumimoji="1" lang="ko-KR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1" lang="ko-KR" sz="7200">
                <a:solidFill>
                  <a:schemeClr val="tx1">
                    <a:alpha val="40000"/>
                  </a:schemeClr>
                </a:solidFill>
              </a:rPr>
              <a:t>또는 거짓?</a:t>
            </a:r>
          </a:p>
        </p:txBody>
      </p:sp>
      <p:sp>
        <p:nvSpPr>
          <p:cNvPr id="7" name="Answer"/>
          <p:cNvSpPr/>
          <p:nvPr userDrawn="1"/>
        </p:nvSpPr>
        <p:spPr>
          <a:xfrm>
            <a:off x="182880" y="1676400"/>
            <a:ext cx="832104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indent="0" algn="ctr" latinLnBrk="1">
              <a:spcBef>
                <a:spcPct val="20000"/>
              </a:spcBef>
              <a:buNone/>
            </a:pPr>
            <a:r>
              <a:rPr kumimoji="1" lang="ko-KR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참 </a:t>
            </a:r>
            <a:r>
              <a:rPr kumimoji="1" lang="ko-KR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또는 거짓?</a:t>
            </a:r>
            <a:endParaRPr kumimoji="1" 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 문제(정답: 거짓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1" hangingPunct="1">
              <a:defRPr kumimoji="1" lang="ko-KR"/>
            </a:lvl1pPr>
            <a:extLst/>
          </a:lstStyle>
          <a:p>
            <a:fld id="{1BEBB2CB-903D-46EF-8227-E770ED8FF514}" type="datetimeFigureOut">
              <a:rPr lang="ko-KR" altLang="en-US"/>
              <a:pPr/>
              <a:t>2019-06-13</a:t>
            </a:fld>
            <a:endParaRPr kumimoji="1" lang="ko-KR"/>
          </a:p>
        </p:txBody>
      </p:sp>
      <p:sp>
        <p:nvSpPr>
          <p:cNvPr id="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1" lang="ko-KR"/>
          </a:p>
        </p:txBody>
      </p:sp>
      <p:sp>
        <p:nvSpPr>
          <p:cNvPr id="28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1" lang="ko-KR"/>
          </a:p>
        </p:txBody>
      </p:sp>
      <p:sp>
        <p:nvSpPr>
          <p:cNvPr id="6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1" hangingPunct="1">
              <a:defRPr kumimoji="1" lang="ko-KR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1" lang="ko-KR"/>
              <a:t>질문을 입력하십시오</a:t>
            </a:r>
          </a:p>
        </p:txBody>
      </p:sp>
      <p:sp>
        <p:nvSpPr>
          <p:cNvPr id="29" name="Answer Base"/>
          <p:cNvSpPr txBox="1"/>
          <p:nvPr userDrawn="1"/>
        </p:nvSpPr>
        <p:spPr>
          <a:xfrm>
            <a:off x="228600" y="1600200"/>
            <a:ext cx="8229600" cy="129392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1">
              <a:spcBef>
                <a:spcPct val="20000"/>
              </a:spcBef>
              <a:buNone/>
            </a:pPr>
            <a:r>
              <a:rPr kumimoji="1" lang="ko-KR" sz="7200">
                <a:solidFill>
                  <a:schemeClr val="tx1">
                    <a:alpha val="40000"/>
                  </a:schemeClr>
                </a:solidFill>
              </a:rPr>
              <a:t>참</a:t>
            </a:r>
            <a:r>
              <a:rPr kumimoji="1" lang="ko-KR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1" lang="ko-KR" sz="7200">
                <a:solidFill>
                  <a:schemeClr val="tx1">
                    <a:alpha val="40000"/>
                  </a:schemeClr>
                </a:solidFill>
              </a:rPr>
              <a:t>또는 거짓?</a:t>
            </a:r>
          </a:p>
        </p:txBody>
      </p:sp>
      <p:sp>
        <p:nvSpPr>
          <p:cNvPr id="7" name="Answer"/>
          <p:cNvSpPr/>
          <p:nvPr userDrawn="1"/>
        </p:nvSpPr>
        <p:spPr>
          <a:xfrm>
            <a:off x="228600" y="1600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algn="ctr" latinLnBrk="1"/>
            <a:r>
              <a:rPr kumimoji="1" lang="ko-KR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참 또는 </a:t>
            </a:r>
            <a:r>
              <a:rPr kumimoji="1" lang="ko-KR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거짓</a:t>
            </a:r>
            <a:r>
              <a:rPr kumimoji="1" lang="ko-KR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?</a:t>
            </a:r>
            <a:endParaRPr kumimoji="1" 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맞는 항목 찾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1" lang="ko-KR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1" hangingPunct="1">
              <a:buFontTx/>
              <a:buNone/>
              <a:defRPr kumimoji="1" lang="ko-KR"/>
            </a:lvl1pPr>
            <a:lvl2pPr eaLnBrk="1" latinLnBrk="1" hangingPunct="1">
              <a:buFontTx/>
              <a:buChar char="•"/>
              <a:defRPr kumimoji="1" lang="ko-KR"/>
            </a:lvl2pPr>
            <a:lvl3pPr eaLnBrk="1" latinLnBrk="1" hangingPunct="1">
              <a:buFontTx/>
              <a:buChar char="•"/>
              <a:defRPr kumimoji="1" lang="ko-KR"/>
            </a:lvl3pPr>
            <a:lvl4pPr eaLnBrk="1" latinLnBrk="1" hangingPunct="1">
              <a:buFontTx/>
              <a:buChar char="•"/>
              <a:defRPr kumimoji="1" lang="ko-KR"/>
            </a:lvl4pPr>
            <a:lvl5pPr eaLnBrk="1" latinLnBrk="1" hangingPunct="1">
              <a:buFontTx/>
              <a:buChar char="•"/>
              <a:defRPr kumimoji="1" lang="ko-KR"/>
            </a:lvl5pPr>
            <a:extLst/>
          </a:lstStyle>
          <a:p>
            <a:pPr lvl="0" latinLnBrk="1"/>
            <a:r>
              <a:rPr kumimoji="1" lang="ko-KR"/>
              <a:t>항목 1을 입력하십시오</a:t>
            </a:r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1" hangingPunct="1">
              <a:buFontTx/>
              <a:buNone/>
              <a:defRPr kumimoji="1" lang="ko-KR"/>
            </a:lvl1pPr>
            <a:lvl2pPr eaLnBrk="1" latinLnBrk="1" hangingPunct="1">
              <a:buFontTx/>
              <a:buChar char="•"/>
              <a:defRPr kumimoji="1" lang="ko-KR"/>
            </a:lvl2pPr>
            <a:lvl3pPr eaLnBrk="1" latinLnBrk="1" hangingPunct="1">
              <a:buFontTx/>
              <a:buChar char="•"/>
              <a:defRPr kumimoji="1" lang="ko-KR"/>
            </a:lvl3pPr>
            <a:lvl4pPr eaLnBrk="1" latinLnBrk="1" hangingPunct="1">
              <a:buFontTx/>
              <a:buChar char="•"/>
              <a:defRPr kumimoji="1" lang="ko-KR"/>
            </a:lvl4pPr>
            <a:lvl5pPr eaLnBrk="1" latinLnBrk="1" hangingPunct="1">
              <a:buFontTx/>
              <a:buChar char="•"/>
              <a:defRPr kumimoji="1" lang="ko-KR"/>
            </a:lvl5pPr>
            <a:extLst/>
          </a:lstStyle>
          <a:p>
            <a:pPr lvl="0" latinLnBrk="1"/>
            <a:r>
              <a:rPr kumimoji="1" lang="ko-KR"/>
              <a:t>항목 2를 입력하십시오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1" hangingPunct="1">
              <a:buFontTx/>
              <a:buNone/>
              <a:defRPr kumimoji="1" lang="ko-KR"/>
            </a:lvl1pPr>
            <a:lvl2pPr eaLnBrk="1" latinLnBrk="1" hangingPunct="1">
              <a:buFontTx/>
              <a:buChar char="•"/>
              <a:defRPr kumimoji="1" lang="ko-KR"/>
            </a:lvl2pPr>
            <a:lvl3pPr eaLnBrk="1" latinLnBrk="1" hangingPunct="1">
              <a:buFontTx/>
              <a:buChar char="•"/>
              <a:defRPr kumimoji="1" lang="ko-KR"/>
            </a:lvl3pPr>
            <a:lvl4pPr eaLnBrk="1" latinLnBrk="1" hangingPunct="1">
              <a:buFontTx/>
              <a:buChar char="•"/>
              <a:defRPr kumimoji="1" lang="ko-KR"/>
            </a:lvl4pPr>
            <a:lvl5pPr eaLnBrk="1" latinLnBrk="1" hangingPunct="1">
              <a:buFontTx/>
              <a:buChar char="•"/>
              <a:defRPr kumimoji="1" lang="ko-KR"/>
            </a:lvl5pPr>
            <a:extLst/>
          </a:lstStyle>
          <a:p>
            <a:pPr lvl="0" latinLnBrk="1"/>
            <a:r>
              <a:rPr kumimoji="1" lang="ko-KR"/>
              <a:t>항목 3을 입력하십시오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1" hangingPunct="1">
              <a:buFontTx/>
              <a:buNone/>
              <a:defRPr kumimoji="1" lang="ko-KR"/>
            </a:lvl1pPr>
            <a:lvl2pPr eaLnBrk="1" latinLnBrk="1" hangingPunct="1">
              <a:buFontTx/>
              <a:buChar char="•"/>
              <a:defRPr kumimoji="1" lang="ko-KR"/>
            </a:lvl2pPr>
            <a:lvl3pPr eaLnBrk="1" latinLnBrk="1" hangingPunct="1">
              <a:buFontTx/>
              <a:buChar char="•"/>
              <a:defRPr kumimoji="1" lang="ko-KR"/>
            </a:lvl3pPr>
            <a:lvl4pPr eaLnBrk="1" latinLnBrk="1" hangingPunct="1">
              <a:buFontTx/>
              <a:buChar char="•"/>
              <a:defRPr kumimoji="1" lang="ko-KR"/>
            </a:lvl4pPr>
            <a:lvl5pPr eaLnBrk="1" latinLnBrk="1" hangingPunct="1">
              <a:buFontTx/>
              <a:buChar char="•"/>
              <a:defRPr kumimoji="1" lang="ko-KR"/>
            </a:lvl5pPr>
            <a:extLst/>
          </a:lstStyle>
          <a:p>
            <a:pPr lvl="0" latinLnBrk="1"/>
            <a:r>
              <a:rPr kumimoji="1" lang="ko-KR"/>
              <a:t>항목 4를 입력하십시오</a:t>
            </a:r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1" hangingPunct="1">
              <a:buFontTx/>
              <a:buNone/>
              <a:defRPr kumimoji="1" lang="ko-KR"/>
            </a:lvl1pPr>
            <a:lvl2pPr eaLnBrk="1" latinLnBrk="1" hangingPunct="1">
              <a:buFontTx/>
              <a:buChar char="•"/>
              <a:defRPr kumimoji="1" lang="ko-KR"/>
            </a:lvl2pPr>
            <a:lvl3pPr eaLnBrk="1" latinLnBrk="1" hangingPunct="1">
              <a:buFontTx/>
              <a:buChar char="•"/>
              <a:defRPr kumimoji="1" lang="ko-KR"/>
            </a:lvl3pPr>
            <a:lvl4pPr eaLnBrk="1" latinLnBrk="1" hangingPunct="1">
              <a:buFontTx/>
              <a:buChar char="•"/>
              <a:defRPr kumimoji="1" lang="ko-KR"/>
            </a:lvl4pPr>
            <a:lvl5pPr eaLnBrk="1" latinLnBrk="1" hangingPunct="1">
              <a:buFontTx/>
              <a:buChar char="•"/>
              <a:defRPr kumimoji="1" lang="ko-KR"/>
            </a:lvl5pPr>
            <a:extLst/>
          </a:lstStyle>
          <a:p>
            <a:pPr lvl="0" latinLnBrk="1"/>
            <a:r>
              <a:rPr kumimoji="1" lang="ko-KR"/>
              <a:t>항목 5를 입력하십시오</a:t>
            </a:r>
          </a:p>
        </p:txBody>
      </p:sp>
      <p:sp>
        <p:nvSpPr>
          <p:cNvPr id="20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1" hangingPunct="1">
              <a:defRPr kumimoji="1" lang="ko-KR"/>
            </a:lvl1pPr>
            <a:extLst/>
          </a:lstStyle>
          <a:p>
            <a:fld id="{1BEBB2CB-903D-46EF-8227-E770ED8FF514}" type="datetimeFigureOut">
              <a:rPr lang="ko-KR" altLang="en-US"/>
              <a:pPr/>
              <a:t>2019-06-13</a:t>
            </a:fld>
            <a:endParaRPr kumimoji="1" lang="ko-KR"/>
          </a:p>
        </p:txBody>
      </p:sp>
      <p:sp>
        <p:nvSpPr>
          <p:cNvPr id="15" name="Rectangle 7"/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1" hangingPunct="1">
              <a:buFontTx/>
              <a:buNone/>
              <a:defRPr kumimoji="1" lang="ko-KR"/>
            </a:lvl1pPr>
            <a:lvl2pPr eaLnBrk="1" latinLnBrk="1" hangingPunct="1">
              <a:buFontTx/>
              <a:buChar char="•"/>
              <a:defRPr kumimoji="1" lang="ko-KR"/>
            </a:lvl2pPr>
            <a:lvl3pPr eaLnBrk="1" latinLnBrk="1" hangingPunct="1">
              <a:buFontTx/>
              <a:buChar char="•"/>
              <a:defRPr kumimoji="1" lang="ko-KR"/>
            </a:lvl3pPr>
            <a:lvl4pPr eaLnBrk="1" latinLnBrk="1" hangingPunct="1">
              <a:buFontTx/>
              <a:buChar char="•"/>
              <a:defRPr kumimoji="1" lang="ko-KR"/>
            </a:lvl4pPr>
            <a:lvl5pPr eaLnBrk="1" latinLnBrk="1" hangingPunct="1">
              <a:buFontTx/>
              <a:buChar char="•"/>
              <a:defRPr kumimoji="1" lang="ko-KR"/>
            </a:lvl5pPr>
            <a:extLst/>
          </a:lstStyle>
          <a:p>
            <a:pPr lvl="0" latinLnBrk="1"/>
            <a:r>
              <a:rPr kumimoji="1" lang="ko-KR"/>
              <a:t>일치 항목 5를 입력하십시오</a:t>
            </a:r>
          </a:p>
        </p:txBody>
      </p:sp>
      <p:sp>
        <p:nvSpPr>
          <p:cNvPr id="17" name="Rectangle 7"/>
          <p:cNvSpPr>
            <a:spLocks noGrp="1"/>
          </p:cNvSpPr>
          <p:nvPr>
            <p:ph type="body" sz="quarter" idx="19" hasCustomPrompt="1"/>
          </p:nvPr>
        </p:nvSpPr>
        <p:spPr>
          <a:xfrm>
            <a:off x="48006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1" hangingPunct="1">
              <a:buFontTx/>
              <a:buNone/>
              <a:defRPr kumimoji="1" lang="ko-KR"/>
            </a:lvl1pPr>
            <a:lvl2pPr eaLnBrk="1" latinLnBrk="1" hangingPunct="1">
              <a:buFontTx/>
              <a:buChar char="•"/>
              <a:defRPr kumimoji="1" lang="ko-KR"/>
            </a:lvl2pPr>
            <a:lvl3pPr eaLnBrk="1" latinLnBrk="1" hangingPunct="1">
              <a:buFontTx/>
              <a:buChar char="•"/>
              <a:defRPr kumimoji="1" lang="ko-KR"/>
            </a:lvl3pPr>
            <a:lvl4pPr eaLnBrk="1" latinLnBrk="1" hangingPunct="1">
              <a:buFontTx/>
              <a:buChar char="•"/>
              <a:defRPr kumimoji="1" lang="ko-KR"/>
            </a:lvl4pPr>
            <a:lvl5pPr eaLnBrk="1" latinLnBrk="1" hangingPunct="1">
              <a:buFontTx/>
              <a:buChar char="•"/>
              <a:defRPr kumimoji="1" lang="ko-KR"/>
            </a:lvl5pPr>
            <a:extLst/>
          </a:lstStyle>
          <a:p>
            <a:pPr lvl="0" latinLnBrk="1"/>
            <a:r>
              <a:rPr kumimoji="1" lang="ko-KR"/>
              <a:t>일치 항목 3을 입력하십시오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0" hasCustomPrompt="1"/>
          </p:nvPr>
        </p:nvSpPr>
        <p:spPr>
          <a:xfrm>
            <a:off x="48006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1" hangingPunct="1">
              <a:buFontTx/>
              <a:buNone/>
              <a:defRPr kumimoji="1" lang="ko-KR"/>
            </a:lvl1pPr>
            <a:lvl2pPr eaLnBrk="1" latinLnBrk="1" hangingPunct="1">
              <a:buFontTx/>
              <a:buChar char="•"/>
              <a:defRPr kumimoji="1" lang="ko-KR"/>
            </a:lvl2pPr>
            <a:lvl3pPr eaLnBrk="1" latinLnBrk="1" hangingPunct="1">
              <a:buFontTx/>
              <a:buChar char="•"/>
              <a:defRPr kumimoji="1" lang="ko-KR"/>
            </a:lvl3pPr>
            <a:lvl4pPr eaLnBrk="1" latinLnBrk="1" hangingPunct="1">
              <a:buFontTx/>
              <a:buChar char="•"/>
              <a:defRPr kumimoji="1" lang="ko-KR"/>
            </a:lvl4pPr>
            <a:lvl5pPr eaLnBrk="1" latinLnBrk="1" hangingPunct="1">
              <a:buFontTx/>
              <a:buChar char="•"/>
              <a:defRPr kumimoji="1" lang="ko-KR"/>
            </a:lvl5pPr>
            <a:extLst/>
          </a:lstStyle>
          <a:p>
            <a:pPr lvl="0" latinLnBrk="1"/>
            <a:r>
              <a:rPr kumimoji="1" lang="ko-KR"/>
              <a:t>일치 항목 1을 입력하십시오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6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1" hangingPunct="1">
              <a:buFontTx/>
              <a:buNone/>
              <a:defRPr kumimoji="1" lang="ko-KR"/>
            </a:lvl1pPr>
            <a:lvl2pPr eaLnBrk="1" latinLnBrk="1" hangingPunct="1">
              <a:buFontTx/>
              <a:buChar char="•"/>
              <a:defRPr kumimoji="1" lang="ko-KR"/>
            </a:lvl2pPr>
            <a:lvl3pPr eaLnBrk="1" latinLnBrk="1" hangingPunct="1">
              <a:buFontTx/>
              <a:buChar char="•"/>
              <a:defRPr kumimoji="1" lang="ko-KR"/>
            </a:lvl3pPr>
            <a:lvl4pPr eaLnBrk="1" latinLnBrk="1" hangingPunct="1">
              <a:buFontTx/>
              <a:buChar char="•"/>
              <a:defRPr kumimoji="1" lang="ko-KR"/>
            </a:lvl4pPr>
            <a:lvl5pPr eaLnBrk="1" latinLnBrk="1" hangingPunct="1">
              <a:buFontTx/>
              <a:buChar char="•"/>
              <a:defRPr kumimoji="1" lang="ko-KR"/>
            </a:lvl5pPr>
            <a:extLst/>
          </a:lstStyle>
          <a:p>
            <a:pPr lvl="0" latinLnBrk="1"/>
            <a:r>
              <a:rPr kumimoji="1" lang="ko-KR"/>
              <a:t>일치 항목 2를 입력하십시오</a:t>
            </a:r>
          </a:p>
        </p:txBody>
      </p:sp>
      <p:sp>
        <p:nvSpPr>
          <p:cNvPr id="21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48006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1" hangingPunct="1">
              <a:buFontTx/>
              <a:buNone/>
              <a:defRPr kumimoji="1" lang="ko-KR"/>
            </a:lvl1pPr>
            <a:lvl2pPr eaLnBrk="1" latinLnBrk="1" hangingPunct="1">
              <a:buFontTx/>
              <a:buChar char="•"/>
              <a:defRPr kumimoji="1" lang="ko-KR"/>
            </a:lvl2pPr>
            <a:lvl3pPr eaLnBrk="1" latinLnBrk="1" hangingPunct="1">
              <a:buFontTx/>
              <a:buChar char="•"/>
              <a:defRPr kumimoji="1" lang="ko-KR"/>
            </a:lvl3pPr>
            <a:lvl4pPr eaLnBrk="1" latinLnBrk="1" hangingPunct="1">
              <a:buFontTx/>
              <a:buChar char="•"/>
              <a:defRPr kumimoji="1" lang="ko-KR"/>
            </a:lvl4pPr>
            <a:lvl5pPr eaLnBrk="1" latinLnBrk="1" hangingPunct="1">
              <a:buFontTx/>
              <a:buChar char="•"/>
              <a:defRPr kumimoji="1" lang="ko-KR"/>
            </a:lvl5pPr>
            <a:extLst/>
          </a:lstStyle>
          <a:p>
            <a:pPr lvl="0" latinLnBrk="1"/>
            <a:r>
              <a:rPr kumimoji="1" lang="ko-KR"/>
              <a:t>일치 항목 4를 입력하십시오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eaLnBrk="1" latinLnBrk="1" hangingPunct="1">
              <a:defRPr kumimoji="1" lang="ko-KR" baseline="0"/>
            </a:lvl1pPr>
            <a:extLst/>
          </a:lstStyle>
          <a:p>
            <a:r>
              <a:rPr kumimoji="1" lang="ko-KR"/>
              <a:t>질문을 입력합니다.</a:t>
            </a:r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1" lang="ko-KR"/>
          </a:p>
        </p:txBody>
      </p:sp>
      <p:cxnSp>
        <p:nvCxnSpPr>
          <p:cNvPr id="23" name="Straight Connector 23"/>
          <p:cNvCxnSpPr>
            <a:stCxn id="16" idx="3"/>
            <a:endCxn id="18" idx="1"/>
          </p:cNvCxnSpPr>
          <p:nvPr/>
        </p:nvCxnSpPr>
        <p:spPr>
          <a:xfrm>
            <a:off x="3886200" y="22860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3"/>
            <a:endCxn id="19" idx="1"/>
          </p:cNvCxnSpPr>
          <p:nvPr/>
        </p:nvCxnSpPr>
        <p:spPr>
          <a:xfrm>
            <a:off x="3886200" y="32004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3"/>
          <p:cNvCxnSpPr>
            <a:stCxn id="13" idx="3"/>
            <a:endCxn id="17" idx="1"/>
          </p:cNvCxnSpPr>
          <p:nvPr/>
        </p:nvCxnSpPr>
        <p:spPr>
          <a:xfrm flipV="1">
            <a:off x="3886200" y="32004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23"/>
          <p:cNvCxnSpPr>
            <a:stCxn id="14" idx="3"/>
            <a:endCxn id="21" idx="1"/>
          </p:cNvCxnSpPr>
          <p:nvPr/>
        </p:nvCxnSpPr>
        <p:spPr>
          <a:xfrm>
            <a:off x="3886200" y="50292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23"/>
          <p:cNvCxnSpPr>
            <a:stCxn id="10" idx="3"/>
            <a:endCxn id="15" idx="1"/>
          </p:cNvCxnSpPr>
          <p:nvPr/>
        </p:nvCxnSpPr>
        <p:spPr>
          <a:xfrm flipV="1">
            <a:off x="3886200" y="2286000"/>
            <a:ext cx="914400" cy="36576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Company Logo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058F3-90F0-4385-8114-61F03A70103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97677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6962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1" hangingPunct="1"/>
            <a:r>
              <a:rPr kumimoji="1" lang="ko-KR" altLang="en-US" smtClean="0"/>
              <a:t>마스터 제목 스타일 편집</a:t>
            </a:r>
            <a:endParaRPr kumimoji="1" lang="en-US" smtClean="0"/>
          </a:p>
        </p:txBody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>
          <a:xfrm>
            <a:off x="914400" y="1905000"/>
            <a:ext cx="7467600" cy="42211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1" hangingPunct="1"/>
            <a:r>
              <a:rPr kumimoji="1" lang="ko-KR" altLang="en-US" smtClean="0"/>
              <a:t>마스터 텍스트 스타일을 편집합니다</a:t>
            </a:r>
          </a:p>
          <a:p>
            <a:pPr lvl="1" eaLnBrk="1" latinLnBrk="1" hangingPunct="1"/>
            <a:r>
              <a:rPr kumimoji="1" lang="ko-KR" altLang="en-US" smtClean="0"/>
              <a:t>둘째 수준</a:t>
            </a:r>
          </a:p>
          <a:p>
            <a:pPr lvl="2" eaLnBrk="1" latinLnBrk="1" hangingPunct="1"/>
            <a:r>
              <a:rPr kumimoji="1" lang="ko-KR" altLang="en-US" smtClean="0"/>
              <a:t>셋째 수준</a:t>
            </a:r>
          </a:p>
          <a:p>
            <a:pPr lvl="3" eaLnBrk="1" latinLnBrk="1" hangingPunct="1"/>
            <a:r>
              <a:rPr kumimoji="1" lang="ko-KR" altLang="en-US" smtClean="0"/>
              <a:t>넷째 수준</a:t>
            </a:r>
          </a:p>
          <a:p>
            <a:pPr lvl="4" eaLnBrk="1" latinLnBrk="1" hangingPunct="1"/>
            <a:r>
              <a:rPr kumimoji="1" lang="ko-KR" altLang="en-US" smtClean="0"/>
              <a:t>다섯째 수준</a:t>
            </a:r>
            <a:endParaRPr kumimoji="1" lang="en-US"/>
          </a:p>
        </p:txBody>
      </p:sp>
      <p:sp>
        <p:nvSpPr>
          <p:cNvPr id="29" name="Rectangle 4"/>
          <p:cNvSpPr>
            <a:spLocks noGrp="1"/>
          </p:cNvSpPr>
          <p:nvPr>
            <p:ph type="dt" sz="half" idx="2"/>
          </p:nvPr>
        </p:nvSpPr>
        <p:spPr>
          <a:xfrm>
            <a:off x="6705600" y="6248400"/>
            <a:ext cx="1828800" cy="323850"/>
          </a:xfrm>
          <a:prstGeom prst="rect">
            <a:avLst/>
          </a:prstGeom>
        </p:spPr>
        <p:txBody>
          <a:bodyPr vert="horz" anchor="ctr"/>
          <a:lstStyle>
            <a:lvl1pPr eaLnBrk="1" latinLnBrk="1" hangingPunct="1">
              <a:defRPr kumimoji="1" lang="ko-KR" sz="1100"/>
            </a:lvl1pPr>
            <a:extLst/>
          </a:lstStyle>
          <a:p>
            <a:pPr algn="r" latinLnBrk="1"/>
            <a:fld id="{8F67D422-08A8-451B-9A67-21962FC4B660}" type="datetimeFigureOut">
              <a:rPr kumimoji="1" lang="en-US" altLang="ko-KR" sz="1100"/>
              <a:pPr algn="r" latinLnBrk="1"/>
              <a:t>6/13/2019</a:t>
            </a:fld>
            <a:endParaRPr kumimoji="1" lang="ko-KR" sz="1050"/>
          </a:p>
        </p:txBody>
      </p:sp>
      <p:sp>
        <p:nvSpPr>
          <p:cNvPr id="18" name="Rectangle 5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3260886" cy="323850"/>
          </a:xfrm>
          <a:prstGeom prst="rect">
            <a:avLst/>
          </a:prstGeom>
        </p:spPr>
        <p:txBody>
          <a:bodyPr vert="horz"/>
          <a:lstStyle>
            <a:lvl1pPr eaLnBrk="1" latinLnBrk="1" hangingPunct="1">
              <a:defRPr kumimoji="1" lang="ko-KR" sz="1200"/>
            </a:lvl1pPr>
            <a:extLst/>
          </a:lstStyle>
          <a:p>
            <a:endParaRPr kumimoji="1" lang="ko-KR" sz="12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14936" y="6151098"/>
            <a:ext cx="429064" cy="457200"/>
          </a:xfrm>
          <a:prstGeom prst="rect">
            <a:avLst/>
          </a:prstGeom>
        </p:spPr>
        <p:txBody>
          <a:bodyPr vert="horz" anchor="ctr"/>
          <a:lstStyle>
            <a:lvl1pPr eaLnBrk="1" latinLnBrk="1" hangingPunct="1">
              <a:defRPr kumimoji="1" lang="ko-KR" sz="1200"/>
            </a:lvl1pPr>
            <a:extLst/>
          </a:lstStyle>
          <a:p>
            <a:fld id="{169B2101-2E9F-420A-91A3-890890D84497}" type="slidenum">
              <a:rPr kumimoji="1" lang="ko-KR" sz="1200"/>
              <a:pPr/>
              <a:t>‹#›</a:t>
            </a:fld>
            <a:endParaRPr kumimoji="1" lang="ko-KR" sz="1200"/>
          </a:p>
        </p:txBody>
      </p:sp>
      <p:grpSp>
        <p:nvGrpSpPr>
          <p:cNvPr id="2" name="Group 23"/>
          <p:cNvGrpSpPr/>
          <p:nvPr/>
        </p:nvGrpSpPr>
        <p:grpSpPr>
          <a:xfrm>
            <a:off x="11555" y="2000250"/>
            <a:ext cx="133350" cy="533400"/>
            <a:chOff x="0" y="2000250"/>
            <a:chExt cx="3733800" cy="533400"/>
          </a:xfrm>
        </p:grpSpPr>
        <p:sp>
          <p:nvSpPr>
            <p:cNvPr id="3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4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12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11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31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</p:grpSp>
      <p:grpSp>
        <p:nvGrpSpPr>
          <p:cNvPr id="10" name="Group 35"/>
          <p:cNvGrpSpPr/>
          <p:nvPr/>
        </p:nvGrpSpPr>
        <p:grpSpPr>
          <a:xfrm>
            <a:off x="8584055" y="2000250"/>
            <a:ext cx="552450" cy="542925"/>
            <a:chOff x="8667750" y="2000250"/>
            <a:chExt cx="476250" cy="542925"/>
          </a:xfrm>
        </p:grpSpPr>
        <p:sp>
          <p:nvSpPr>
            <p:cNvPr id="13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24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30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16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latinLnBrk="1"/>
              <a:endParaRPr kumimoji="1" lang="ko-KR"/>
            </a:p>
          </p:txBody>
        </p:sp>
      </p:grpSp>
      <p:sp>
        <p:nvSpPr>
          <p:cNvPr id="23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1"/>
            <a:endParaRPr kumimoji="1" lang="ko-K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</p:sldLayoutIdLst>
  <p:timing>
    <p:tnLst>
      <p:par>
        <p:cTn id="1" dur="indefinite" restart="never" nodeType="tmRoot"/>
      </p:par>
    </p:tnLst>
  </p:timing>
  <p:txStyles>
    <p:titleStyle>
      <a:lvl1pPr algn="l" rtl="0" eaLnBrk="1" latinLnBrk="1" hangingPunct="1">
        <a:spcBef>
          <a:spcPct val="0"/>
        </a:spcBef>
        <a:buNone/>
        <a:defRPr kumimoji="1" lang="ko-KR" sz="36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 kumimoji="1" lang="ko-KR">
          <a:solidFill>
            <a:schemeClr val="tx2"/>
          </a:solidFill>
        </a:defRPr>
      </a:lvl2pPr>
      <a:lvl3pPr eaLnBrk="1" latinLnBrk="1" hangingPunct="1">
        <a:defRPr kumimoji="1" lang="ko-KR">
          <a:solidFill>
            <a:schemeClr val="tx2"/>
          </a:solidFill>
        </a:defRPr>
      </a:lvl3pPr>
      <a:lvl4pPr eaLnBrk="1" latinLnBrk="1" hangingPunct="1">
        <a:defRPr kumimoji="1" lang="ko-KR">
          <a:solidFill>
            <a:schemeClr val="tx2"/>
          </a:solidFill>
        </a:defRPr>
      </a:lvl4pPr>
      <a:lvl5pPr eaLnBrk="1" latinLnBrk="1" hangingPunct="1">
        <a:defRPr kumimoji="1" lang="ko-KR">
          <a:solidFill>
            <a:schemeClr val="tx2"/>
          </a:solidFill>
        </a:defRPr>
      </a:lvl5pPr>
      <a:lvl6pPr eaLnBrk="1" latinLnBrk="1" hangingPunct="1">
        <a:defRPr kumimoji="1" lang="ko-KR">
          <a:solidFill>
            <a:schemeClr val="tx2"/>
          </a:solidFill>
        </a:defRPr>
      </a:lvl6pPr>
      <a:lvl7pPr eaLnBrk="1" latinLnBrk="1" hangingPunct="1">
        <a:defRPr kumimoji="1" lang="ko-KR">
          <a:solidFill>
            <a:schemeClr val="tx2"/>
          </a:solidFill>
        </a:defRPr>
      </a:lvl7pPr>
      <a:lvl8pPr eaLnBrk="1" latinLnBrk="1" hangingPunct="1">
        <a:defRPr kumimoji="1" lang="ko-KR">
          <a:solidFill>
            <a:schemeClr val="tx2"/>
          </a:solidFill>
        </a:defRPr>
      </a:lvl8pPr>
      <a:lvl9pPr eaLnBrk="1" latinLnBrk="1" hangingPunct="1">
        <a:defRPr kumimoji="1" lang="ko-KR">
          <a:solidFill>
            <a:schemeClr val="tx2"/>
          </a:solidFill>
        </a:defRPr>
      </a:lvl9pPr>
      <a:extLst/>
    </p:titleStyle>
    <p:bodyStyle>
      <a:lvl1pPr marL="342900" indent="-342900" algn="l" rtl="0" eaLnBrk="1" latinLnBrk="1" hangingPunct="1">
        <a:spcBef>
          <a:spcPct val="20000"/>
        </a:spcBef>
        <a:buChar char="•"/>
        <a:defRPr kumimoji="1" lang="ko-KR"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har char="–"/>
        <a:defRPr kumimoji="1" lang="ko-KR"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har char="•"/>
        <a:defRPr kumimoji="1" lang="ko-K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har char="–"/>
        <a:defRPr kumimoji="1" lang="ko-KR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har char="»"/>
        <a:defRPr kumimoji="1" lang="ko-KR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har char="•"/>
        <a:defRPr kumimoji="1" lang="ko-K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har char="•"/>
        <a:defRPr kumimoji="1" lang="ko-K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har char="•"/>
        <a:defRPr kumimoji="1" lang="ko-K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har char="•"/>
        <a:defRPr kumimoji="1" lang="ko-K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1" lang="ko-K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1" lang="ko-K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1" lang="ko-K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1" lang="ko-K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1" lang="ko-K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1" lang="ko-K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1" lang="ko-K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1" lang="ko-K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1" lang="ko-K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8"/>
          <p:cNvSpPr/>
          <p:nvPr/>
        </p:nvSpPr>
        <p:spPr>
          <a:xfrm>
            <a:off x="8572500" y="5476875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1"/>
            <a:endParaRPr lang="ko-KR"/>
          </a:p>
        </p:txBody>
      </p:sp>
      <p:sp>
        <p:nvSpPr>
          <p:cNvPr id="10" name="Rectangle 24"/>
          <p:cNvSpPr>
            <a:spLocks noGrp="1"/>
          </p:cNvSpPr>
          <p:nvPr>
            <p:ph type="ctrTitle"/>
          </p:nvPr>
        </p:nvSpPr>
        <p:spPr>
          <a:xfrm>
            <a:off x="2023201" y="-313184"/>
            <a:ext cx="6509239" cy="3886200"/>
          </a:xfrm>
        </p:spPr>
        <p:txBody>
          <a:bodyPr>
            <a:normAutofit/>
          </a:bodyPr>
          <a:lstStyle>
            <a:extLst/>
          </a:lstStyle>
          <a:p>
            <a:r>
              <a:rPr lang="ko-KR" altLang="en-US" sz="6000" dirty="0" smtClean="0">
                <a:solidFill>
                  <a:srgbClr val="92D05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교과서  </a:t>
            </a:r>
            <a:r>
              <a:rPr lang="ko-KR" altLang="en-US" sz="6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r>
              <a:rPr lang="en-US" altLang="ko-KR" sz="6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/>
            </a:r>
            <a:br>
              <a:rPr lang="en-US" altLang="ko-KR" sz="6000" dirty="0" smtClean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6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미술책 </a:t>
            </a:r>
            <a:r>
              <a:rPr lang="ko-KR" altLang="en-US" sz="5400" dirty="0" smtClean="0">
                <a:solidFill>
                  <a:srgbClr val="00B0F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다시</a:t>
            </a:r>
            <a:r>
              <a:rPr lang="ko-KR" altLang="en-US" sz="6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보</a:t>
            </a:r>
            <a:r>
              <a:rPr lang="ko-KR" altLang="en-US" sz="6000" dirty="0">
                <a:latin typeface="HY강B" panose="02030600000101010101" pitchFamily="18" charset="-127"/>
                <a:ea typeface="HY강B" panose="02030600000101010101" pitchFamily="18" charset="-127"/>
              </a:rPr>
              <a:t>기</a:t>
            </a:r>
            <a:endParaRPr lang="ko-KR" sz="60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8" name="Rectangle 25"/>
          <p:cNvSpPr>
            <a:spLocks noGrp="1"/>
          </p:cNvSpPr>
          <p:nvPr>
            <p:ph type="subTitle" idx="1"/>
          </p:nvPr>
        </p:nvSpPr>
        <p:spPr>
          <a:xfrm>
            <a:off x="2820746" y="5445224"/>
            <a:ext cx="5567678" cy="928468"/>
          </a:xfrm>
        </p:spPr>
        <p:txBody>
          <a:bodyPr>
            <a:noAutofit/>
          </a:bodyPr>
          <a:lstStyle>
            <a:extLst/>
          </a:lstStyle>
          <a:p>
            <a:r>
              <a:rPr lang="en-US" altLang="ko-KR" sz="2000" dirty="0" smtClean="0"/>
              <a:t>2019. 6. 13(</a:t>
            </a:r>
            <a:r>
              <a:rPr lang="ko-KR" altLang="en-US" sz="2000" dirty="0" smtClean="0"/>
              <a:t>목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경남교육연수원</a:t>
            </a:r>
            <a:r>
              <a:rPr lang="ko-KR" sz="2000" dirty="0" smtClean="0"/>
              <a:t> </a:t>
            </a:r>
            <a:endParaRPr lang="ko-KR" sz="2000" dirty="0"/>
          </a:p>
          <a:p>
            <a:endParaRPr lang="en-US" altLang="ko-KR" sz="2000" dirty="0"/>
          </a:p>
          <a:p>
            <a:r>
              <a:rPr lang="ko-KR" altLang="en-US" sz="2000" dirty="0" smtClean="0"/>
              <a:t>거제상문고등학교  교사  박 경 윤</a:t>
            </a:r>
            <a:endParaRPr lang="ko-KR" sz="2000" dirty="0"/>
          </a:p>
        </p:txBody>
      </p:sp>
      <p:sp>
        <p:nvSpPr>
          <p:cNvPr id="7" name="Rectangle 24"/>
          <p:cNvSpPr txBox="1">
            <a:spLocks/>
          </p:cNvSpPr>
          <p:nvPr/>
        </p:nvSpPr>
        <p:spPr>
          <a:xfrm>
            <a:off x="6991753" y="116632"/>
            <a:ext cx="964623" cy="990184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kumimoji="1" lang="ko-KR" sz="72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endParaRPr lang="ko-KR" altLang="en-US" sz="40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" b="34599"/>
          <a:stretch/>
        </p:blipFill>
        <p:spPr>
          <a:xfrm>
            <a:off x="2284378" y="2708920"/>
            <a:ext cx="5311958" cy="25681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6" t="34558" r="19388" b="24625"/>
          <a:stretch/>
        </p:blipFill>
        <p:spPr>
          <a:xfrm rot="-1200000">
            <a:off x="6500949" y="557857"/>
            <a:ext cx="685237" cy="834920"/>
          </a:xfrm>
          <a:prstGeom prst="rect">
            <a:avLst/>
          </a:prstGeom>
        </p:spPr>
      </p:pic>
      <p:sp>
        <p:nvSpPr>
          <p:cNvPr id="11" name="Rectangle 24"/>
          <p:cNvSpPr txBox="1">
            <a:spLocks/>
          </p:cNvSpPr>
          <p:nvPr/>
        </p:nvSpPr>
        <p:spPr>
          <a:xfrm>
            <a:off x="6991753" y="116632"/>
            <a:ext cx="964623" cy="990184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kumimoji="1" lang="ko-KR" sz="72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4000" dirty="0" smtClean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밖</a:t>
            </a:r>
            <a:endParaRPr lang="ko-KR" altLang="en-US" sz="40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5" descr="루벤스1 -성모 마리아 대성당_실내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0" y="-242888"/>
            <a:ext cx="9779000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 descr="루벤스1 -성모 마리아 대성당_실내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88913"/>
            <a:ext cx="937895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 descr="루벤스1 -성모 마리아 대성당_실내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71450"/>
            <a:ext cx="9358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 descr="루벤스2 -성모 마리아 대성당_실내.png"/>
          <p:cNvPicPr>
            <a:picLocks noChangeAspect="1"/>
          </p:cNvPicPr>
          <p:nvPr/>
        </p:nvPicPr>
        <p:blipFill>
          <a:blip r:embed="rId6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t="4675" r="5560" b="4375"/>
          <a:stretch>
            <a:fillRect/>
          </a:stretch>
        </p:blipFill>
        <p:spPr bwMode="auto">
          <a:xfrm>
            <a:off x="1979240" y="516639"/>
            <a:ext cx="4680992" cy="687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54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제목 1"/>
          <p:cNvSpPr>
            <a:spLocks noGrp="1"/>
          </p:cNvSpPr>
          <p:nvPr>
            <p:ph type="title"/>
          </p:nvPr>
        </p:nvSpPr>
        <p:spPr>
          <a:xfrm>
            <a:off x="-468560" y="-26988"/>
            <a:ext cx="9649072" cy="7992492"/>
          </a:xfrm>
          <a:solidFill>
            <a:schemeClr val="tx1"/>
          </a:solidFill>
        </p:spPr>
        <p:txBody>
          <a:bodyPr/>
          <a:lstStyle/>
          <a:p>
            <a:endParaRPr lang="ko-KR" altLang="en-US" dirty="0" smtClean="0"/>
          </a:p>
        </p:txBody>
      </p:sp>
      <p:pic>
        <p:nvPicPr>
          <p:cNvPr id="17411" name="그림 6" descr="루벤스03 성모승천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26988"/>
            <a:ext cx="4445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내용 개체 틀 3" descr="루벤스01.jpg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2" y="116632"/>
            <a:ext cx="9159875" cy="5903912"/>
          </a:xfrm>
        </p:spPr>
      </p:pic>
      <p:pic>
        <p:nvPicPr>
          <p:cNvPr id="5" name="그림 4" descr="루벤스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8640"/>
            <a:ext cx="9144000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Rot="1" noChangeArrowheads="1"/>
          </p:cNvSpPr>
          <p:nvPr/>
        </p:nvSpPr>
        <p:spPr bwMode="auto">
          <a:xfrm>
            <a:off x="395288" y="6092825"/>
            <a:ext cx="3960688" cy="649288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1" latin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  <a:defRPr/>
            </a:pPr>
            <a:r>
              <a:rPr lang="en-US" altLang="ko-KR" sz="3600" b="1" dirty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3200" dirty="0" err="1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루벤스</a:t>
            </a:r>
            <a:r>
              <a:rPr lang="ko-KR" altLang="en-US" sz="3200" dirty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200" dirty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3200" dirty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성모 승천</a:t>
            </a:r>
            <a:endParaRPr lang="ko-KR" altLang="en-US" sz="3600" dirty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Rectangle 5"/>
          <p:cNvSpPr>
            <a:spLocks noRot="1" noChangeArrowheads="1"/>
          </p:cNvSpPr>
          <p:nvPr/>
        </p:nvSpPr>
        <p:spPr bwMode="auto">
          <a:xfrm>
            <a:off x="323850" y="6093296"/>
            <a:ext cx="8208963" cy="649288"/>
          </a:xfrm>
          <a:prstGeom prst="rect">
            <a:avLst/>
          </a:prstGeom>
          <a:solidFill>
            <a:srgbClr val="E94B2B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1" latin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  <a:defRPr/>
            </a:pPr>
            <a:r>
              <a:rPr lang="en-US" altLang="ko-KR" sz="3600" b="1" dirty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      </a:t>
            </a:r>
            <a:r>
              <a:rPr lang="en-US" altLang="ko-KR" sz="3600" b="1" dirty="0" smtClean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    </a:t>
            </a:r>
            <a:r>
              <a:rPr lang="ko-KR" altLang="en-US" sz="3200" dirty="0" err="1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루벤스</a:t>
            </a:r>
            <a:r>
              <a:rPr lang="ko-KR" altLang="en-US" sz="32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200" dirty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3200" dirty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십자가를 세움</a:t>
            </a:r>
          </a:p>
        </p:txBody>
      </p:sp>
      <p:sp>
        <p:nvSpPr>
          <p:cNvPr id="10" name="Rectangle 5"/>
          <p:cNvSpPr>
            <a:spLocks noRot="1" noChangeArrowheads="1"/>
          </p:cNvSpPr>
          <p:nvPr/>
        </p:nvSpPr>
        <p:spPr bwMode="auto">
          <a:xfrm>
            <a:off x="323850" y="6093296"/>
            <a:ext cx="8280400" cy="649288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1" latin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  <a:defRPr/>
            </a:pPr>
            <a:r>
              <a:rPr lang="en-US" altLang="ko-KR" sz="3600" b="1" dirty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      </a:t>
            </a:r>
            <a:r>
              <a:rPr lang="ko-KR" altLang="en-US" sz="3200" dirty="0" err="1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루벤스</a:t>
            </a:r>
            <a:r>
              <a:rPr lang="ko-KR" altLang="en-US" sz="3200" dirty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200" dirty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3200" dirty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십자가에서 내려오는 예수</a:t>
            </a:r>
          </a:p>
        </p:txBody>
      </p:sp>
    </p:spTree>
    <p:extLst>
      <p:ext uri="{BB962C8B-B14F-4D97-AF65-F5344CB8AC3E}">
        <p14:creationId xmlns:p14="http://schemas.microsoft.com/office/powerpoint/2010/main" val="6188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512" y="-125861"/>
            <a:ext cx="9370354" cy="6957392"/>
          </a:xfrm>
          <a:prstGeom prst="rect">
            <a:avLst/>
          </a:prstGeom>
        </p:spPr>
      </p:pic>
      <p:sp>
        <p:nvSpPr>
          <p:cNvPr id="18435" name="직사각형 1"/>
          <p:cNvSpPr>
            <a:spLocks noChangeArrowheads="1"/>
          </p:cNvSpPr>
          <p:nvPr/>
        </p:nvSpPr>
        <p:spPr bwMode="auto">
          <a:xfrm>
            <a:off x="3276600" y="5157788"/>
            <a:ext cx="5445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ko-KR" altLang="en-US" sz="2400">
                <a:solidFill>
                  <a:schemeClr val="tx2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애니메이션 </a:t>
            </a:r>
            <a:r>
              <a:rPr kumimoji="0" lang="en-US" altLang="ko-KR" sz="2400">
                <a:solidFill>
                  <a:schemeClr val="tx2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- </a:t>
            </a:r>
            <a:r>
              <a:rPr kumimoji="0" lang="ko-KR" altLang="en-US" sz="2400">
                <a:solidFill>
                  <a:srgbClr val="DE661C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플란다스의 개</a:t>
            </a:r>
            <a:r>
              <a:rPr kumimoji="0" lang="ko-KR" altLang="en-US" sz="2400">
                <a:solidFill>
                  <a:schemeClr val="tx2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</a:t>
            </a:r>
            <a:r>
              <a:rPr kumimoji="0" lang="en-US" altLang="ko-KR" sz="2400">
                <a:solidFill>
                  <a:schemeClr val="tx2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- </a:t>
            </a:r>
            <a:r>
              <a:rPr kumimoji="0" lang="ko-KR" altLang="en-US" sz="2400">
                <a:solidFill>
                  <a:schemeClr val="tx2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동영상</a:t>
            </a:r>
          </a:p>
        </p:txBody>
      </p:sp>
      <p:sp>
        <p:nvSpPr>
          <p:cNvPr id="7" name="제목 1"/>
          <p:cNvSpPr txBox="1">
            <a:spLocks/>
          </p:cNvSpPr>
          <p:nvPr/>
        </p:nvSpPr>
        <p:spPr bwMode="auto">
          <a:xfrm>
            <a:off x="2627313" y="765175"/>
            <a:ext cx="63373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HY얕은샘물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HY얕은샘물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HY얕은샘물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HY얕은샘물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HY얕은샘물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HY얕은샘물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HY얕은샘물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>
              <a:defRPr/>
            </a:pPr>
            <a:r>
              <a:rPr kumimoji="0" lang="en-US" altLang="ko-KR" sz="1600" dirty="0" smtClean="0">
                <a:latin typeface="HY강B" pitchFamily="18" charset="-127"/>
                <a:ea typeface="HY강B" pitchFamily="18" charset="-127"/>
              </a:rPr>
              <a:t>https://blog.naver.com/rosema611002/40060577252</a:t>
            </a:r>
            <a:endParaRPr kumimoji="0" lang="ko-KR" altLang="en-US" sz="1600" dirty="0" smtClean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18437" name="내용 개체 틀 2"/>
          <p:cNvSpPr txBox="1">
            <a:spLocks/>
          </p:cNvSpPr>
          <p:nvPr/>
        </p:nvSpPr>
        <p:spPr bwMode="auto">
          <a:xfrm>
            <a:off x="2484438" y="333375"/>
            <a:ext cx="64801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1pPr>
            <a:lvl2pPr marL="639763" indent="-2730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2pPr>
            <a:lvl3pPr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3pPr>
            <a:lvl4pPr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4pPr>
            <a:lvl5pPr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  <a:ea typeface="HY얕은샘물M" panose="02030600000101010101" pitchFamily="18" charset="-127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kumimoji="0" lang="ko-KR" altLang="en-US" sz="1800">
                <a:solidFill>
                  <a:srgbClr val="00B0F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유튜브에서</a:t>
            </a:r>
            <a:r>
              <a:rPr kumimoji="0" lang="en-US" altLang="ko-KR" sz="1800">
                <a:solidFill>
                  <a:srgbClr val="FFFF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 </a:t>
            </a:r>
            <a:r>
              <a:rPr kumimoji="0" lang="ko-KR" altLang="en-US" sz="1800">
                <a:solidFill>
                  <a:srgbClr val="FFFFFF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동영상 검색  </a:t>
            </a:r>
            <a:r>
              <a:rPr kumimoji="0" lang="en-US" altLang="ko-KR" sz="1800">
                <a:solidFill>
                  <a:srgbClr val="FFFFFF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</a:t>
            </a:r>
            <a:r>
              <a:rPr kumimoji="0" lang="en-US" altLang="ko-KR" sz="180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’</a:t>
            </a:r>
            <a:r>
              <a:rPr kumimoji="0" lang="ko-KR" altLang="en-US" sz="180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루벤스 </a:t>
            </a:r>
            <a:r>
              <a:rPr kumimoji="0" lang="en-US" altLang="ko-KR" sz="180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– </a:t>
            </a:r>
            <a:r>
              <a:rPr kumimoji="0" lang="ko-KR" altLang="en-US" sz="180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플란다스의 개</a:t>
            </a:r>
            <a:r>
              <a:rPr kumimoji="0" lang="en-US" altLang="ko-KR" sz="1800">
                <a:solidFill>
                  <a:srgbClr val="FFC0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’</a:t>
            </a:r>
            <a:r>
              <a:rPr kumimoji="0" lang="ko-KR" altLang="en-US" sz="1800">
                <a:solidFill>
                  <a:srgbClr val="00B0F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검색</a:t>
            </a:r>
          </a:p>
        </p:txBody>
      </p:sp>
      <p:pic>
        <p:nvPicPr>
          <p:cNvPr id="9" name="그림 8" descr="루벤스-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47838"/>
            <a:ext cx="45354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0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-252536" y="-99392"/>
            <a:ext cx="9778280" cy="7128792"/>
          </a:xfrm>
          <a:solidFill>
            <a:srgbClr val="9ABF69"/>
          </a:solidFill>
        </p:spPr>
        <p:txBody>
          <a:bodyPr/>
          <a:lstStyle/>
          <a:p>
            <a:endParaRPr lang="ko-KR" alt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1"/>
            <a:ext cx="4320480" cy="7128491"/>
          </a:xfrm>
          <a:prstGeom prst="rect">
            <a:avLst/>
          </a:prstGeom>
        </p:spPr>
      </p:pic>
      <p:sp>
        <p:nvSpPr>
          <p:cNvPr id="5" name="내용 개체 틀 1"/>
          <p:cNvSpPr>
            <a:spLocks noGrp="1"/>
          </p:cNvSpPr>
          <p:nvPr>
            <p:ph idx="1"/>
          </p:nvPr>
        </p:nvSpPr>
        <p:spPr>
          <a:xfrm>
            <a:off x="107504" y="4281264"/>
            <a:ext cx="9793088" cy="1740024"/>
          </a:xfrm>
        </p:spPr>
        <p:txBody>
          <a:bodyPr>
            <a:noAutofit/>
          </a:bodyPr>
          <a:lstStyle/>
          <a:p>
            <a:r>
              <a:rPr lang="en-US" altLang="ko-KR" sz="2800" dirty="0" smtClean="0">
                <a:solidFill>
                  <a:srgbClr val="1D3A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17</a:t>
            </a:r>
            <a:r>
              <a:rPr lang="ko-KR" altLang="en-US" sz="2800" dirty="0" smtClean="0">
                <a:solidFill>
                  <a:srgbClr val="1D3A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세기 바로크 미술의 거장 </a:t>
            </a:r>
            <a:r>
              <a:rPr lang="ko-KR" altLang="en-US" sz="2800" dirty="0" err="1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루벤스</a:t>
            </a:r>
            <a:r>
              <a:rPr lang="en-US" altLang="ko-KR" sz="2800" dirty="0" smtClean="0">
                <a:solidFill>
                  <a:srgbClr val="3366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(1577~1640)</a:t>
            </a:r>
          </a:p>
          <a:p>
            <a:r>
              <a:rPr lang="ko-KR" altLang="en-US" sz="3200" dirty="0" smtClean="0">
                <a:solidFill>
                  <a:srgbClr val="7030A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한복 입은 남자</a:t>
            </a:r>
            <a:r>
              <a:rPr lang="en-US" altLang="ko-KR" sz="2400" dirty="0" smtClean="0">
                <a:solidFill>
                  <a:srgbClr val="1D3A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smtClean="0">
                <a:solidFill>
                  <a:srgbClr val="1D3A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목탄소묘</a:t>
            </a:r>
            <a:r>
              <a:rPr lang="en-US" altLang="ko-KR" sz="2400" dirty="0" smtClean="0">
                <a:solidFill>
                  <a:srgbClr val="1D3A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1608</a:t>
            </a:r>
            <a:r>
              <a:rPr lang="ko-KR" altLang="en-US" sz="2400" dirty="0" smtClean="0">
                <a:solidFill>
                  <a:srgbClr val="1D3A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400" dirty="0" smtClean="0">
                <a:solidFill>
                  <a:srgbClr val="1D3A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38.4 </a:t>
            </a:r>
            <a:r>
              <a:rPr lang="en-US" altLang="ko-KR" sz="2400" dirty="0">
                <a:solidFill>
                  <a:srgbClr val="1D3A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</a:t>
            </a:r>
            <a:r>
              <a:rPr lang="en-US" altLang="ko-KR" sz="2400" dirty="0" smtClean="0">
                <a:solidFill>
                  <a:srgbClr val="1D3A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23.5cm)</a:t>
            </a:r>
          </a:p>
          <a:p>
            <a:r>
              <a:rPr lang="en-US" altLang="ko-KR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1983. 11. 29. </a:t>
            </a:r>
            <a:r>
              <a:rPr lang="ko-KR" alt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영국 런던 경매장에서 당시 최고의 드로잉 경매가로 낙찰</a:t>
            </a:r>
            <a:endParaRPr lang="en-US" altLang="ko-KR" dirty="0" smtClean="0">
              <a:solidFill>
                <a:schemeClr val="bg1">
                  <a:lumMod val="65000"/>
                  <a:lumOff val="3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0040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(32</a:t>
            </a:r>
            <a:r>
              <a:rPr lang="ko-KR" altLang="en-US" sz="1800" dirty="0" smtClean="0">
                <a:solidFill>
                  <a:srgbClr val="0040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 </a:t>
            </a:r>
            <a:r>
              <a:rPr lang="en-US" altLang="ko-KR" sz="1800" dirty="0" smtClean="0">
                <a:solidFill>
                  <a:srgbClr val="0040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4000</a:t>
            </a:r>
            <a:r>
              <a:rPr lang="ko-KR" altLang="en-US" sz="1800" dirty="0" smtClean="0">
                <a:solidFill>
                  <a:srgbClr val="0040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파운드</a:t>
            </a:r>
            <a:r>
              <a:rPr lang="en-US" altLang="ko-KR" sz="1800" dirty="0" smtClean="0">
                <a:solidFill>
                  <a:srgbClr val="0040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0040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당시 가치 약 </a:t>
            </a:r>
            <a:r>
              <a:rPr lang="en-US" altLang="ko-KR" sz="1800" dirty="0" smtClean="0">
                <a:solidFill>
                  <a:srgbClr val="0040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1800" dirty="0" smtClean="0">
                <a:solidFill>
                  <a:srgbClr val="0040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억</a:t>
            </a:r>
            <a:r>
              <a:rPr lang="en-US" altLang="ko-KR" sz="1800" dirty="0" smtClean="0">
                <a:solidFill>
                  <a:srgbClr val="0040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800</a:t>
            </a:r>
            <a:r>
              <a:rPr lang="ko-KR" altLang="en-US" sz="1800" dirty="0" smtClean="0">
                <a:solidFill>
                  <a:srgbClr val="0040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r>
              <a:rPr lang="en-US" altLang="ko-KR" sz="1800" dirty="0" smtClean="0">
                <a:solidFill>
                  <a:srgbClr val="00407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solidFill>
                <a:srgbClr val="00407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33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384"/>
            <a:ext cx="6418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433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31" y="1905000"/>
            <a:ext cx="2957537" cy="4221163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" b="-1"/>
          <a:stretch/>
        </p:blipFill>
        <p:spPr>
          <a:xfrm>
            <a:off x="2167620" y="-27384"/>
            <a:ext cx="5108760" cy="6779400"/>
          </a:xfrm>
          <a:prstGeom prst="rect">
            <a:avLst/>
          </a:prstGeom>
        </p:spPr>
      </p:pic>
      <p:sp>
        <p:nvSpPr>
          <p:cNvPr id="12" name="내용 개체 틀 1"/>
          <p:cNvSpPr txBox="1">
            <a:spLocks/>
          </p:cNvSpPr>
          <p:nvPr/>
        </p:nvSpPr>
        <p:spPr>
          <a:xfrm>
            <a:off x="1475656" y="764704"/>
            <a:ext cx="7056784" cy="875928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vert="horz">
            <a:noAutofit/>
          </a:bodyPr>
          <a:lstStyle>
            <a:lvl1pPr marL="342900" indent="-342900" algn="l" rtl="0" eaLnBrk="1" latinLnBrk="1" hangingPunct="1">
              <a:spcBef>
                <a:spcPct val="20000"/>
              </a:spcBef>
              <a:buChar char="•"/>
              <a:defRPr kumimoji="1" lang="ko-K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1" hangingPunct="1">
              <a:spcBef>
                <a:spcPct val="20000"/>
              </a:spcBef>
              <a:buChar char="–"/>
              <a:defRPr kumimoji="1" lang="ko-K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1" hangingPunct="1">
              <a:spcBef>
                <a:spcPct val="20000"/>
              </a:spcBef>
              <a:buChar char="•"/>
              <a:defRPr kumimoji="1" lang="ko-K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1" hangingPunct="1">
              <a:spcBef>
                <a:spcPct val="20000"/>
              </a:spcBef>
              <a:buChar char="–"/>
              <a:defRPr kumimoji="1" lang="ko-K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1" hangingPunct="1">
              <a:spcBef>
                <a:spcPct val="20000"/>
              </a:spcBef>
              <a:buChar char="»"/>
              <a:defRPr kumimoji="1" lang="ko-K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1" hangingPunct="1">
              <a:spcBef>
                <a:spcPct val="20000"/>
              </a:spcBef>
              <a:buChar char="•"/>
              <a:defRPr kumimoji="1" lang="ko-K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1" hangingPunct="1">
              <a:spcBef>
                <a:spcPct val="20000"/>
              </a:spcBef>
              <a:buChar char="•"/>
              <a:defRPr kumimoji="1" lang="ko-K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1" hangingPunct="1">
              <a:spcBef>
                <a:spcPct val="20000"/>
              </a:spcBef>
              <a:buChar char="•"/>
              <a:defRPr kumimoji="1" lang="ko-K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1" hangingPunct="1">
              <a:spcBef>
                <a:spcPct val="20000"/>
              </a:spcBef>
              <a:buChar char="•"/>
              <a:defRPr kumimoji="1" lang="ko-KR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ko-KR" altLang="en-US" sz="2400" kern="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루벤스</a:t>
            </a:r>
            <a:r>
              <a:rPr lang="en-US" altLang="ko-KR" sz="2400" kern="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(1577~1640) </a:t>
            </a:r>
            <a:r>
              <a:rPr lang="ko-KR" altLang="en-US" sz="2400" kern="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프란시스코</a:t>
            </a:r>
            <a:r>
              <a:rPr lang="ko-KR" altLang="en-US" sz="2400" kern="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2400" kern="0" dirty="0" err="1" smtClean="0">
                <a:latin typeface="HY강B" panose="02030600000101010101" pitchFamily="18" charset="-127"/>
                <a:ea typeface="HY강B" panose="02030600000101010101" pitchFamily="18" charset="-127"/>
              </a:rPr>
              <a:t>하비에르의</a:t>
            </a:r>
            <a:r>
              <a:rPr lang="ko-KR" altLang="en-US" sz="2400" kern="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기적</a:t>
            </a:r>
            <a:endParaRPr lang="en-US" altLang="ko-KR" sz="2400" kern="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r>
              <a:rPr lang="en-US" altLang="ko-KR" sz="2400" kern="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(1617. </a:t>
            </a:r>
            <a:r>
              <a:rPr lang="ko-KR" altLang="en-US" sz="2400" kern="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목탄소묘</a:t>
            </a:r>
            <a:r>
              <a:rPr lang="en-US" altLang="ko-KR" sz="2400" kern="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, 535 X 395cm)</a:t>
            </a:r>
          </a:p>
        </p:txBody>
      </p:sp>
    </p:spTree>
    <p:extLst>
      <p:ext uri="{BB962C8B-B14F-4D97-AF65-F5344CB8AC3E}">
        <p14:creationId xmlns:p14="http://schemas.microsoft.com/office/powerpoint/2010/main" val="31960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5"/>
          <a:stretch/>
        </p:blipFill>
        <p:spPr>
          <a:xfrm>
            <a:off x="5260055" y="-27384"/>
            <a:ext cx="3200377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49"/>
          <a:stretch/>
        </p:blipFill>
        <p:spPr>
          <a:xfrm>
            <a:off x="212651" y="-27384"/>
            <a:ext cx="4071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Grp="1"/>
          </p:cNvSpPr>
          <p:nvPr>
            <p:ph type="title"/>
          </p:nvPr>
        </p:nvSpPr>
        <p:spPr>
          <a:xfrm>
            <a:off x="228600" y="629816"/>
            <a:ext cx="8229600" cy="1143000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ko-KR" altLang="en-US" sz="3600" dirty="0" smtClean="0">
                <a:solidFill>
                  <a:srgbClr val="00CC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이런 천사 보셨나요</a:t>
            </a:r>
            <a:r>
              <a:rPr lang="en-US" altLang="ko-KR" sz="3600" dirty="0" smtClean="0">
                <a:solidFill>
                  <a:srgbClr val="00CC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sz="3600" dirty="0">
              <a:solidFill>
                <a:srgbClr val="9999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67544" y="1772816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 lang="ko-KR"/>
            </a:pPr>
            <a:r>
              <a:rPr lang="ko-KR" altLang="en-US" sz="3200" b="1" dirty="0" smtClean="0"/>
              <a:t>   </a:t>
            </a:r>
            <a:endParaRPr lang="ko-KR" altLang="ko-KR" sz="2400" kern="0" dirty="0"/>
          </a:p>
        </p:txBody>
      </p:sp>
      <p:pic>
        <p:nvPicPr>
          <p:cNvPr id="5" name="그림 6" descr="20180309_2020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11549" r="2220" b="43301"/>
          <a:stretch>
            <a:fillRect/>
          </a:stretch>
        </p:blipFill>
        <p:spPr bwMode="auto">
          <a:xfrm>
            <a:off x="395536" y="2597793"/>
            <a:ext cx="8290858" cy="349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69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 txBox="1">
            <a:spLocks/>
          </p:cNvSpPr>
          <p:nvPr/>
        </p:nvSpPr>
        <p:spPr>
          <a:xfrm>
            <a:off x="-324544" y="-243408"/>
            <a:ext cx="9801472" cy="7704856"/>
          </a:xfrm>
          <a:prstGeom prst="rect">
            <a:avLst/>
          </a:prstGeom>
          <a:solidFill>
            <a:schemeClr val="tx1"/>
          </a:solidFill>
        </p:spPr>
        <p:txBody>
          <a:bodyPr vert="horz" rtlCol="0" anchor="b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endParaRPr lang="ko-KR" altLang="en-US" sz="2800" kern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9458" name="제목 1"/>
          <p:cNvSpPr>
            <a:spLocks noGrp="1"/>
          </p:cNvSpPr>
          <p:nvPr>
            <p:ph type="title"/>
          </p:nvPr>
        </p:nvSpPr>
        <p:spPr>
          <a:xfrm>
            <a:off x="179388" y="404664"/>
            <a:ext cx="9145140" cy="9906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ko-KR" altLang="en-US" sz="2800" dirty="0" smtClean="0">
                <a:solidFill>
                  <a:srgbClr val="808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세계에서 제일 유명한 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멍</a:t>
            </a:r>
            <a:r>
              <a:rPr lang="ko-KR" altLang="en-US" sz="2800" dirty="0" smtClean="0">
                <a:solidFill>
                  <a:srgbClr val="808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때리는 </a:t>
            </a:r>
            <a:r>
              <a:rPr lang="ko-KR" altLang="en-US" sz="28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아기천사들</a:t>
            </a:r>
            <a:r>
              <a:rPr lang="ko-KR" altLang="en-US" sz="2800" dirty="0" smtClean="0">
                <a:solidFill>
                  <a:srgbClr val="808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은 누구 </a:t>
            </a:r>
            <a:r>
              <a:rPr lang="en-US" altLang="ko-KR" sz="2800" dirty="0" smtClean="0">
                <a:solidFill>
                  <a:srgbClr val="808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 smtClean="0">
              <a:solidFill>
                <a:srgbClr val="808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9459" name="그림 6" descr="20180309_202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11549" r="2220" b="43301"/>
          <a:stretch>
            <a:fillRect/>
          </a:stretch>
        </p:blipFill>
        <p:spPr bwMode="auto">
          <a:xfrm>
            <a:off x="-36512" y="2636912"/>
            <a:ext cx="9153525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그림 11" descr="20180309_2023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2100" r="4704" b="8652"/>
          <a:stretch>
            <a:fillRect/>
          </a:stretch>
        </p:blipFill>
        <p:spPr bwMode="auto">
          <a:xfrm>
            <a:off x="4895850" y="8758238"/>
            <a:ext cx="42481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12" descr="20180309_2017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6" b="6596"/>
          <a:stretch>
            <a:fillRect/>
          </a:stretch>
        </p:blipFill>
        <p:spPr bwMode="auto">
          <a:xfrm>
            <a:off x="396502" y="116632"/>
            <a:ext cx="8135938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 descr="20180309_2016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t="4460" r="8565" b="12773"/>
          <a:stretch>
            <a:fillRect/>
          </a:stretch>
        </p:blipFill>
        <p:spPr bwMode="auto">
          <a:xfrm>
            <a:off x="-194246" y="-222201"/>
            <a:ext cx="9540876" cy="706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"/>
          <p:cNvSpPr>
            <a:spLocks noRot="1" noChangeArrowheads="1"/>
          </p:cNvSpPr>
          <p:nvPr/>
        </p:nvSpPr>
        <p:spPr bwMode="auto">
          <a:xfrm>
            <a:off x="546414" y="5661248"/>
            <a:ext cx="4680520" cy="720725"/>
          </a:xfrm>
          <a:prstGeom prst="rect">
            <a:avLst/>
          </a:prstGeom>
          <a:solidFill>
            <a:srgbClr val="E94B2B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90000"/>
              <a:defRPr/>
            </a:pPr>
            <a:r>
              <a:rPr lang="en-US" altLang="ko-KR" sz="3600" b="1" dirty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  </a:t>
            </a:r>
            <a:r>
              <a:rPr lang="ko-KR" altLang="en-US" sz="3200" dirty="0">
                <a:solidFill>
                  <a:srgbClr val="FFFF00"/>
                </a:solidFill>
                <a:latin typeface="a가을소풍M" pitchFamily="18" charset="-127"/>
                <a:ea typeface="a가을소풍M" pitchFamily="18" charset="-127"/>
              </a:rPr>
              <a:t>독일 </a:t>
            </a:r>
            <a:r>
              <a:rPr lang="ko-KR" altLang="en-US" sz="3200" dirty="0" err="1" smtClean="0">
                <a:solidFill>
                  <a:srgbClr val="FFFF00"/>
                </a:solidFill>
                <a:latin typeface="a가을소풍M" pitchFamily="18" charset="-127"/>
                <a:ea typeface="a가을소풍M" pitchFamily="18" charset="-127"/>
              </a:rPr>
              <a:t>드레스덴</a:t>
            </a:r>
            <a:r>
              <a:rPr lang="ko-KR" altLang="en-US" sz="3200" dirty="0" smtClean="0">
                <a:solidFill>
                  <a:srgbClr val="FFFF00"/>
                </a:solidFill>
                <a:latin typeface="a가을소풍M" pitchFamily="18" charset="-127"/>
                <a:ea typeface="a가을소풍M" pitchFamily="18" charset="-127"/>
              </a:rPr>
              <a:t> 미술관</a:t>
            </a:r>
            <a:endParaRPr lang="ko-KR" altLang="en-US" sz="3200" dirty="0">
              <a:solidFill>
                <a:srgbClr val="FFFF00"/>
              </a:solidFill>
              <a:latin typeface="a가을소풍M" pitchFamily="18" charset="-127"/>
              <a:ea typeface="a가을소풍M" pitchFamily="18" charset="-127"/>
            </a:endParaRPr>
          </a:p>
        </p:txBody>
      </p:sp>
      <p:pic>
        <p:nvPicPr>
          <p:cNvPr id="4" name="내용 개체 틀 3" descr="20180309_201415.png"/>
          <p:cNvPicPr>
            <a:picLocks noGrp="1" noChangeAspect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r="5650" b="18315"/>
          <a:stretch>
            <a:fillRect/>
          </a:stretch>
        </p:blipFill>
        <p:spPr>
          <a:xfrm>
            <a:off x="2863851" y="-116632"/>
            <a:ext cx="4975225" cy="6858000"/>
          </a:xfrm>
        </p:spPr>
      </p:pic>
      <p:sp>
        <p:nvSpPr>
          <p:cNvPr id="10" name="Rectangle 5"/>
          <p:cNvSpPr>
            <a:spLocks noRot="1" noChangeArrowheads="1"/>
          </p:cNvSpPr>
          <p:nvPr/>
        </p:nvSpPr>
        <p:spPr bwMode="auto">
          <a:xfrm>
            <a:off x="0" y="4436789"/>
            <a:ext cx="4139952" cy="720403"/>
          </a:xfrm>
          <a:prstGeom prst="rect">
            <a:avLst/>
          </a:prstGeom>
          <a:solidFill>
            <a:srgbClr val="004070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90000"/>
              <a:defRPr/>
            </a:pPr>
            <a:r>
              <a:rPr lang="en-US" altLang="ko-KR" sz="3600" b="1" dirty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  </a:t>
            </a:r>
            <a:r>
              <a:rPr lang="ko-KR" altLang="en-US" sz="2400" dirty="0" err="1" smtClean="0">
                <a:solidFill>
                  <a:srgbClr val="FFFF00"/>
                </a:solidFill>
                <a:latin typeface="a가을소풍M" pitchFamily="18" charset="-127"/>
                <a:ea typeface="a가을소풍M" pitchFamily="18" charset="-127"/>
              </a:rPr>
              <a:t>라파엘로</a:t>
            </a:r>
            <a:r>
              <a:rPr lang="ko-KR" altLang="en-US" sz="2400" dirty="0" smtClean="0">
                <a:solidFill>
                  <a:srgbClr val="FFFF00"/>
                </a:solidFill>
                <a:latin typeface="a가을소풍M" pitchFamily="18" charset="-127"/>
                <a:ea typeface="a가을소풍M" pitchFamily="18" charset="-127"/>
              </a:rPr>
              <a:t> </a:t>
            </a:r>
            <a:r>
              <a:rPr lang="ko-KR" altLang="en-US" sz="2400" dirty="0" err="1" smtClean="0">
                <a:solidFill>
                  <a:srgbClr val="FFFF00"/>
                </a:solidFill>
                <a:latin typeface="a가을소풍M" pitchFamily="18" charset="-127"/>
                <a:ea typeface="a가을소풍M" pitchFamily="18" charset="-127"/>
              </a:rPr>
              <a:t>시스티나</a:t>
            </a:r>
            <a:r>
              <a:rPr lang="ko-KR" altLang="en-US" sz="2400" dirty="0" smtClean="0">
                <a:solidFill>
                  <a:srgbClr val="FFFF00"/>
                </a:solidFill>
                <a:latin typeface="a가을소풍M" pitchFamily="18" charset="-127"/>
                <a:ea typeface="a가을소풍M" pitchFamily="18" charset="-127"/>
              </a:rPr>
              <a:t> 마돈나</a:t>
            </a:r>
            <a:endParaRPr lang="ko-KR" altLang="en-US" sz="2400" dirty="0">
              <a:solidFill>
                <a:srgbClr val="FFFF00"/>
              </a:solidFill>
              <a:latin typeface="a가을소풍M" pitchFamily="18" charset="-127"/>
              <a:ea typeface="a가을소풍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23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8145635" cy="6677240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424936" cy="576064"/>
          </a:xfrm>
          <a:solidFill>
            <a:srgbClr val="004070"/>
          </a:solidFill>
        </p:spPr>
        <p:txBody>
          <a:bodyPr>
            <a:normAutofit/>
          </a:bodyPr>
          <a:lstStyle/>
          <a:p>
            <a:pPr algn="ctr"/>
            <a:r>
              <a:rPr lang="ko-KR" altLang="en-US" sz="2000" dirty="0" smtClean="0">
                <a:solidFill>
                  <a:srgbClr val="FF66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버블 </a:t>
            </a:r>
            <a:r>
              <a:rPr lang="ko-KR" altLang="en-US" sz="2000" dirty="0" err="1" smtClean="0">
                <a:solidFill>
                  <a:srgbClr val="FF66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시스터즈</a:t>
            </a:r>
            <a:r>
              <a:rPr lang="ko-KR" altLang="en-US" sz="2000" dirty="0" smtClean="0">
                <a:solidFill>
                  <a:srgbClr val="FF66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400" dirty="0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하늘에서 남자들이 비처럼 내려와</a:t>
            </a:r>
            <a:endParaRPr lang="ko-KR" altLang="en-US" sz="2400" dirty="0">
              <a:solidFill>
                <a:srgbClr val="FFC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제목 2"/>
          <p:cNvSpPr txBox="1">
            <a:spLocks/>
          </p:cNvSpPr>
          <p:nvPr/>
        </p:nvSpPr>
        <p:spPr>
          <a:xfrm>
            <a:off x="467544" y="2420888"/>
            <a:ext cx="8424936" cy="1008112"/>
          </a:xfrm>
          <a:prstGeom prst="rect">
            <a:avLst/>
          </a:prstGeom>
          <a:solidFill>
            <a:srgbClr val="004070"/>
          </a:solidFill>
        </p:spPr>
        <p:txBody>
          <a:bodyPr vert="horz" rtlCol="0" anchor="b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ko-KR" altLang="en-US" sz="2000" kern="0" dirty="0" smtClean="0">
                <a:solidFill>
                  <a:schemeClr val="tx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논리적인 방식으로 자신의 상상력을 발휘했던 초현실주의작가</a:t>
            </a:r>
            <a:r>
              <a:rPr lang="en-US" altLang="ko-KR" sz="2000" kern="0" dirty="0" smtClean="0">
                <a:solidFill>
                  <a:schemeClr val="tx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kern="0" dirty="0" smtClean="0">
                <a:solidFill>
                  <a:schemeClr val="tx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벨기에</a:t>
            </a:r>
            <a:br>
              <a:rPr lang="ko-KR" altLang="en-US" sz="2000" kern="0" dirty="0" smtClean="0">
                <a:solidFill>
                  <a:schemeClr val="tx1">
                    <a:lumMod val="8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kern="0" dirty="0" err="1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르네</a:t>
            </a:r>
            <a:r>
              <a:rPr lang="ko-KR" altLang="en-US" kern="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kern="0" dirty="0" err="1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마그리트</a:t>
            </a:r>
            <a:endParaRPr lang="ko-KR" altLang="en-US" kern="0" dirty="0">
              <a:solidFill>
                <a:srgbClr val="66FF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487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Rot="1" noChangeArrowheads="1"/>
          </p:cNvSpPr>
          <p:nvPr/>
        </p:nvSpPr>
        <p:spPr bwMode="auto">
          <a:xfrm>
            <a:off x="-252536" y="-296863"/>
            <a:ext cx="9793088" cy="7254255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1" latin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  <a:defRPr/>
            </a:pPr>
            <a:endParaRPr lang="ko-KR" altLang="en-US" sz="3200" dirty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0482" name="그림 6" descr="20180309_202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11549" r="2220" b="43301"/>
          <a:stretch>
            <a:fillRect/>
          </a:stretch>
        </p:blipFill>
        <p:spPr bwMode="auto">
          <a:xfrm>
            <a:off x="457606" y="3101849"/>
            <a:ext cx="8290858" cy="349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그림 11" descr="20180309_2023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2100" r="4704" b="8652"/>
          <a:stretch>
            <a:fillRect/>
          </a:stretch>
        </p:blipFill>
        <p:spPr bwMode="auto">
          <a:xfrm>
            <a:off x="4895850" y="8758238"/>
            <a:ext cx="42481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12" descr="20180309_2017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7" t="8096" r="34906" b="49687"/>
          <a:stretch>
            <a:fillRect/>
          </a:stretch>
        </p:blipFill>
        <p:spPr bwMode="auto">
          <a:xfrm>
            <a:off x="2483768" y="-315416"/>
            <a:ext cx="3565352" cy="227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 descr="20180309_20172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7" b="6596"/>
          <a:stretch/>
        </p:blipFill>
        <p:spPr bwMode="auto">
          <a:xfrm>
            <a:off x="1404613" y="1948847"/>
            <a:ext cx="6479755" cy="112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8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" y="812905"/>
            <a:ext cx="9129195" cy="484834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286000" y="5733256"/>
            <a:ext cx="5742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/>
              <a:t>레오나르도</a:t>
            </a:r>
            <a:r>
              <a:rPr lang="en-US" altLang="ko-KR" b="1" dirty="0"/>
              <a:t> 다 </a:t>
            </a:r>
            <a:r>
              <a:rPr lang="en-US" altLang="ko-KR" b="1" dirty="0" err="1"/>
              <a:t>빈치</a:t>
            </a:r>
            <a:r>
              <a:rPr lang="en-US" altLang="ko-KR" b="1" dirty="0"/>
              <a:t>(Leonardo da Vinci 1452∼</a:t>
            </a:r>
            <a:r>
              <a:rPr lang="en-US" altLang="ko-KR" b="1" dirty="0" smtClean="0"/>
              <a:t>1519) ‘</a:t>
            </a:r>
            <a:r>
              <a:rPr lang="en-US" altLang="ko-KR" b="1" dirty="0" err="1"/>
              <a:t>최후의</a:t>
            </a:r>
            <a:r>
              <a:rPr lang="en-US" altLang="ko-KR" b="1" dirty="0"/>
              <a:t> </a:t>
            </a:r>
            <a:r>
              <a:rPr lang="en-US" altLang="ko-KR" b="1" dirty="0" err="1"/>
              <a:t>만찬</a:t>
            </a:r>
            <a:r>
              <a:rPr lang="en-US" altLang="ko-KR" b="1" dirty="0" smtClean="0"/>
              <a:t>’ </a:t>
            </a:r>
            <a:r>
              <a:rPr lang="en-US" altLang="ko-KR" dirty="0"/>
              <a:t>460 x </a:t>
            </a:r>
            <a:r>
              <a:rPr lang="en-US" altLang="ko-KR" dirty="0" smtClean="0"/>
              <a:t>880cm. </a:t>
            </a:r>
            <a:endParaRPr lang="en-US" altLang="ko-KR" dirty="0"/>
          </a:p>
        </p:txBody>
      </p:sp>
      <p:sp>
        <p:nvSpPr>
          <p:cNvPr id="7" name="Rectangle 8"/>
          <p:cNvSpPr txBox="1">
            <a:spLocks/>
          </p:cNvSpPr>
          <p:nvPr/>
        </p:nvSpPr>
        <p:spPr>
          <a:xfrm>
            <a:off x="1187624" y="693322"/>
            <a:ext cx="7007696" cy="710952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ko-KR" altLang="en-US" sz="28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모델의 주인공은</a:t>
            </a:r>
            <a:r>
              <a:rPr lang="en-US" altLang="ko-KR" sz="28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28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FF33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201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3" y="1126143"/>
            <a:ext cx="3853158" cy="461415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69" y="1138132"/>
            <a:ext cx="3346473" cy="4602168"/>
          </a:xfrm>
          <a:prstGeom prst="rect">
            <a:avLst/>
          </a:prstGeom>
        </p:spPr>
      </p:pic>
      <p:sp>
        <p:nvSpPr>
          <p:cNvPr id="16" name="Rectangle 8"/>
          <p:cNvSpPr txBox="1">
            <a:spLocks/>
          </p:cNvSpPr>
          <p:nvPr/>
        </p:nvSpPr>
        <p:spPr>
          <a:xfrm>
            <a:off x="1524744" y="404664"/>
            <a:ext cx="6359624" cy="6389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altLang="ko-KR" sz="28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28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년의 세월이 만든 초상화</a:t>
            </a:r>
            <a:r>
              <a:rPr lang="en-US" altLang="ko-KR" sz="28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28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FF33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71393"/>
            <a:ext cx="7864662" cy="499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4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60" y="980728"/>
            <a:ext cx="6443884" cy="578798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07"/>
          <a:stretch/>
        </p:blipFill>
        <p:spPr>
          <a:xfrm>
            <a:off x="715819" y="1124744"/>
            <a:ext cx="1839957" cy="4108208"/>
          </a:xfrm>
          <a:prstGeom prst="rect">
            <a:avLst/>
          </a:prstGeom>
        </p:spPr>
      </p:pic>
      <p:sp>
        <p:nvSpPr>
          <p:cNvPr id="16" name="Rectangle 8"/>
          <p:cNvSpPr txBox="1">
            <a:spLocks/>
          </p:cNvSpPr>
          <p:nvPr/>
        </p:nvSpPr>
        <p:spPr>
          <a:xfrm>
            <a:off x="1524744" y="404664"/>
            <a:ext cx="6359624" cy="638944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ko-KR" altLang="en-US" sz="28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유다 모델의 적임자는</a:t>
            </a:r>
            <a:r>
              <a:rPr lang="en-US" altLang="ko-KR" sz="28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>
              <a:solidFill>
                <a:srgbClr val="FF33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3" t="3363" r="2948" b="4354"/>
          <a:stretch/>
        </p:blipFill>
        <p:spPr>
          <a:xfrm>
            <a:off x="4753353" y="1124744"/>
            <a:ext cx="3209537" cy="4108208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35608" y="5013176"/>
            <a:ext cx="8456872" cy="132343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2000" b="1" dirty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&lt;</a:t>
            </a:r>
            <a:r>
              <a:rPr lang="ko-KR" altLang="en-US" sz="2000" b="1" dirty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최후의 만찬</a:t>
            </a:r>
            <a:r>
              <a:rPr lang="en-US" altLang="ko-KR" sz="2000" b="1" dirty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&gt;</a:t>
            </a:r>
            <a:r>
              <a:rPr lang="ko-KR" altLang="en-US" sz="2000" b="1" dirty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을 완성하는 데는 </a:t>
            </a:r>
            <a:r>
              <a:rPr lang="en-US" altLang="ko-KR" sz="2000" b="1" dirty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2~3</a:t>
            </a:r>
            <a:r>
              <a:rPr lang="ko-KR" altLang="en-US" sz="2000" b="1" dirty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년이나 걸렸다</a:t>
            </a:r>
            <a:r>
              <a:rPr lang="en-US" altLang="ko-KR" sz="2000" b="1" dirty="0" smtClean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</a:p>
          <a:p>
            <a:pPr algn="just" fontAlgn="base"/>
            <a:r>
              <a:rPr lang="ko-KR" altLang="en-US" sz="2000" b="1" dirty="0" smtClean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마지막으로 예수를 배반한 </a:t>
            </a:r>
            <a:r>
              <a:rPr lang="ko-KR" altLang="en-US" sz="2000" b="1" dirty="0" err="1" smtClean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유다의</a:t>
            </a:r>
            <a:r>
              <a:rPr lang="ko-KR" altLang="en-US" sz="2000" b="1" dirty="0" smtClean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얼굴을 완성하지 못해서였다</a:t>
            </a:r>
            <a:r>
              <a:rPr lang="en-US" altLang="ko-KR" sz="2000" b="1" dirty="0" smtClean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</a:p>
          <a:p>
            <a:pPr algn="just" fontAlgn="base"/>
            <a:r>
              <a:rPr lang="ko-KR" altLang="en-US" sz="2000" b="1" dirty="0" smtClean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예술을 모르는 수도원에서 늦게 그린다고 불평이 엄청 쏟아졌다</a:t>
            </a:r>
            <a:r>
              <a:rPr lang="en-US" altLang="ko-KR" sz="2000" b="1" dirty="0" smtClean="0">
                <a:solidFill>
                  <a:srgbClr val="66FFFF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</a:p>
          <a:p>
            <a:pPr algn="just" fontAlgn="base"/>
            <a:r>
              <a:rPr lang="ko-KR" altLang="en-US" sz="2000" b="1" dirty="0" smtClean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이에</a:t>
            </a:r>
            <a:r>
              <a:rPr lang="en-US" altLang="ko-KR" sz="2000" b="1" dirty="0" smtClean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2000" b="1" dirty="0" smtClean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레오나르도의 변명</a:t>
            </a:r>
            <a:r>
              <a:rPr lang="en-US" altLang="ko-KR" sz="2000" b="1" dirty="0" smtClean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….</a:t>
            </a:r>
            <a:endParaRPr lang="ko-KR" altLang="en-US" sz="1600" b="1" kern="0" spc="0" dirty="0">
              <a:solidFill>
                <a:srgbClr val="FFFF00"/>
              </a:solidFill>
              <a:effectLst/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7" name="Rectangle 8"/>
          <p:cNvSpPr txBox="1">
            <a:spLocks/>
          </p:cNvSpPr>
          <p:nvPr/>
        </p:nvSpPr>
        <p:spPr>
          <a:xfrm>
            <a:off x="539552" y="1061864"/>
            <a:ext cx="7776864" cy="638944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ko-KR" altLang="en-US" sz="2000" b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결국</a:t>
            </a:r>
            <a:r>
              <a:rPr lang="en-US" altLang="ko-KR" sz="2000" b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어느 것도 정확한 사실은 없다</a:t>
            </a:r>
            <a:r>
              <a:rPr lang="en-US" altLang="ko-KR" sz="2000" b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000" b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모두가 추측</a:t>
            </a:r>
            <a:r>
              <a:rPr lang="en-US" altLang="ko-KR" sz="2000" b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가설일 뿐</a:t>
            </a:r>
            <a:r>
              <a:rPr lang="en-US" altLang="ko-KR" sz="2000" b="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000" b="0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79512" y="4658360"/>
            <a:ext cx="8928992" cy="193899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“</a:t>
            </a:r>
            <a:r>
              <a:rPr lang="ko-KR" altLang="en-US" sz="2000" b="1" kern="0" dirty="0" err="1" smtClean="0">
                <a:latin typeface="굴림체" panose="020B0609000101010101" pitchFamily="49" charset="-127"/>
                <a:ea typeface="굴림체" panose="020B0609000101010101" pitchFamily="49" charset="-127"/>
              </a:rPr>
              <a:t>유다는</a:t>
            </a:r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2000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소문난 악한이기에 그의 사악함에 </a:t>
            </a:r>
            <a:r>
              <a:rPr lang="ko-KR" altLang="en-US" sz="2000" b="1" kern="0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걸맞는</a:t>
            </a:r>
            <a:r>
              <a:rPr lang="ko-KR" altLang="en-US" sz="2000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 얼굴이어야 합니다</a:t>
            </a:r>
            <a:r>
              <a:rPr lang="en-US" altLang="ko-KR" sz="2000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en-US" altLang="ko-KR" sz="2000" b="1" kern="0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 fontAlgn="base"/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저는 </a:t>
            </a:r>
            <a:r>
              <a:rPr lang="ko-KR" altLang="en-US" sz="2000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이것을 찾느라 거의 일 년 동안 흉포한 자들이 득실거리는 </a:t>
            </a:r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거리에 </a:t>
            </a:r>
            <a:endParaRPr lang="en-US" altLang="ko-KR" sz="2000" b="1" kern="0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 fontAlgn="base"/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헤매고 있지만 아직 찾지 못했습니다</a:t>
            </a:r>
            <a:r>
              <a:rPr lang="en-US" altLang="ko-KR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제가 생각하는 악한의 </a:t>
            </a:r>
            <a:r>
              <a:rPr lang="ko-KR" altLang="en-US" sz="2000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얼굴을 </a:t>
            </a:r>
            <a:endParaRPr lang="en-US" altLang="ko-KR" sz="2000" b="1" kern="0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 fontAlgn="base"/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찾기만 </a:t>
            </a:r>
            <a:r>
              <a:rPr lang="ko-KR" altLang="en-US" sz="2000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하면 바로 완성할 수 있습니다</a:t>
            </a:r>
            <a:r>
              <a:rPr lang="en-US" altLang="ko-KR" sz="2000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sz="2000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제</a:t>
            </a:r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가 작품을 일부러 완성하지 </a:t>
            </a:r>
            <a:endParaRPr lang="en-US" altLang="ko-KR" sz="2000" b="1" kern="0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 fontAlgn="base"/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않는다고 저를 모함한 </a:t>
            </a:r>
            <a:r>
              <a:rPr lang="ko-KR" altLang="en-US" sz="2000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자가 </a:t>
            </a:r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바로</a:t>
            </a:r>
            <a:r>
              <a:rPr lang="en-US" altLang="ko-KR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‘</a:t>
            </a:r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유다</a:t>
            </a:r>
            <a:r>
              <a:rPr lang="en-US" altLang="ko-KR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’</a:t>
            </a:r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에 </a:t>
            </a:r>
            <a:r>
              <a:rPr lang="ko-KR" altLang="en-US" sz="2000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합당할 터인즉 </a:t>
            </a:r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그 자의 </a:t>
            </a:r>
            <a:endParaRPr lang="en-US" altLang="ko-KR" sz="2000" b="1" kern="0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 fontAlgn="base"/>
            <a:r>
              <a:rPr lang="ko-KR" altLang="en-US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얼굴을 </a:t>
            </a:r>
            <a:r>
              <a:rPr lang="ko-KR" altLang="en-US" sz="2000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대신 그려놓겠습니다</a:t>
            </a:r>
            <a:r>
              <a:rPr lang="en-US" altLang="ko-KR" sz="2000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.”</a:t>
            </a:r>
            <a:endParaRPr lang="ko-KR" altLang="en-US" sz="1600" b="1" kern="0" spc="0" dirty="0">
              <a:effectLst/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631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7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"/>
            <a:ext cx="9252520" cy="639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9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940"/>
            <a:ext cx="9144000" cy="601218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331640" y="5766355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최후의 만찬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왼쪽의 작은 식당 건물 안</a:t>
            </a:r>
            <a:r>
              <a:rPr lang="en-US" altLang="ko-KR" sz="2000" dirty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000" dirty="0">
              <a:solidFill>
                <a:srgbClr val="FFC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이탈리아 밀라노의 </a:t>
            </a:r>
            <a:r>
              <a:rPr lang="ko-KR" altLang="en-US" sz="2000" dirty="0" err="1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산타</a:t>
            </a:r>
            <a:r>
              <a:rPr lang="ko-KR" altLang="en-US" sz="2000" dirty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마리아 </a:t>
            </a:r>
            <a:r>
              <a:rPr lang="ko-KR" altLang="en-US" sz="2000" dirty="0" err="1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델레</a:t>
            </a:r>
            <a:r>
              <a:rPr lang="ko-KR" altLang="en-US" sz="2000" dirty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dirty="0" err="1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그라체수도원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endParaRPr lang="ko-KR" altLang="en-US" sz="2000" b="1" dirty="0">
              <a:solidFill>
                <a:srgbClr val="FFC0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391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38" y="-603448"/>
            <a:ext cx="6933220" cy="820431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16024" y="4653136"/>
            <a:ext cx="8604448" cy="2031325"/>
          </a:xfrm>
          <a:prstGeom prst="rect">
            <a:avLst/>
          </a:prstGeom>
          <a:solidFill>
            <a:srgbClr val="704F2E"/>
          </a:solidFill>
        </p:spPr>
        <p:txBody>
          <a:bodyPr wrap="square">
            <a:spAutoFit/>
          </a:bodyPr>
          <a:lstStyle/>
          <a:p>
            <a:pPr marL="342900" indent="-342900" algn="just" fontAlgn="base">
              <a:buAutoNum type="arabicPeriod"/>
            </a:pPr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완성 후</a:t>
            </a:r>
            <a:r>
              <a:rPr lang="en-US" altLang="ko-KR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얼마 뒤에</a:t>
            </a:r>
            <a:r>
              <a:rPr lang="en-US" altLang="ko-KR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수도원의 식당을 위해 그림이 있는 쪽의 벽을 자르고</a:t>
            </a:r>
            <a:endParaRPr lang="en-US" altLang="ko-KR" b="1" kern="0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 fontAlgn="base"/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  부엌으로 </a:t>
            </a:r>
            <a:r>
              <a:rPr lang="ko-KR" altLang="en-US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통하는 문을 만들면서 예수의 다리와 테이블 커버 일부가 잘렸다</a:t>
            </a:r>
            <a:r>
              <a:rPr lang="en-US" altLang="ko-KR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en-US" altLang="ko-KR" b="1" kern="0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 fontAlgn="base"/>
            <a:r>
              <a:rPr lang="en-US" altLang="ko-KR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2. 1500</a:t>
            </a:r>
            <a:r>
              <a:rPr lang="ko-KR" altLang="en-US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년과 </a:t>
            </a:r>
            <a:r>
              <a:rPr lang="en-US" altLang="ko-KR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1800</a:t>
            </a:r>
            <a:r>
              <a:rPr lang="ko-KR" altLang="en-US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년 두 차례의 홍수로 그림이 심히 </a:t>
            </a:r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파손되었다</a:t>
            </a:r>
            <a:r>
              <a:rPr lang="en-US" altLang="ko-KR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</a:p>
          <a:p>
            <a:pPr algn="just" fontAlgn="base"/>
            <a:r>
              <a:rPr lang="en-US" altLang="ko-KR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3. 1796</a:t>
            </a:r>
            <a:r>
              <a:rPr lang="ko-KR" altLang="en-US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년에는 나폴레옹의 당부에도 불구하고 </a:t>
            </a:r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프랑스 군인들은 식당을 </a:t>
            </a:r>
            <a:r>
              <a:rPr lang="ko-KR" altLang="en-US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마초를 </a:t>
            </a:r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   </a:t>
            </a:r>
            <a:endParaRPr lang="en-US" altLang="ko-KR" b="1" kern="0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 fontAlgn="base"/>
            <a:r>
              <a:rPr lang="en-US" altLang="ko-KR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en-US" altLang="ko-KR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 </a:t>
            </a:r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저장하는 </a:t>
            </a:r>
            <a:r>
              <a:rPr lang="ko-KR" altLang="en-US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곳으로 </a:t>
            </a:r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사용하였다</a:t>
            </a:r>
            <a:r>
              <a:rPr lang="en-US" altLang="ko-KR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</a:p>
          <a:p>
            <a:pPr algn="just" fontAlgn="base"/>
            <a:r>
              <a:rPr lang="en-US" altLang="ko-KR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4. 2</a:t>
            </a:r>
            <a:r>
              <a:rPr lang="ko-KR" altLang="en-US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차 세계대전 </a:t>
            </a:r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말</a:t>
            </a:r>
            <a:r>
              <a:rPr lang="en-US" altLang="ko-KR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,</a:t>
            </a:r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폭탄이 식당 지붕에 떨어졌지만 다행히도 레오나르도의 </a:t>
            </a:r>
            <a:endParaRPr lang="en-US" altLang="ko-KR" b="1" kern="0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just" fontAlgn="base"/>
            <a:r>
              <a:rPr lang="en-US" altLang="ko-KR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en-US" altLang="ko-KR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 </a:t>
            </a:r>
            <a:r>
              <a:rPr lang="ko-KR" altLang="en-US" b="1" kern="0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작품은 </a:t>
            </a:r>
            <a:r>
              <a:rPr lang="ko-KR" altLang="en-US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모래주머니들로 가려져 있어서 파손되지 않았다</a:t>
            </a:r>
            <a:r>
              <a:rPr lang="en-US" altLang="ko-KR" b="1" kern="0" dirty="0"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1400" b="1" kern="0" spc="0" dirty="0">
              <a:effectLst/>
              <a:latin typeface="함초롬바탕" panose="02030604000101010101" pitchFamily="18" charset="-127"/>
            </a:endParaRPr>
          </a:p>
        </p:txBody>
      </p:sp>
      <p:sp>
        <p:nvSpPr>
          <p:cNvPr id="6" name="Rectangle 8"/>
          <p:cNvSpPr txBox="1">
            <a:spLocks/>
          </p:cNvSpPr>
          <p:nvPr/>
        </p:nvSpPr>
        <p:spPr>
          <a:xfrm>
            <a:off x="228600" y="548680"/>
            <a:ext cx="8229600" cy="648072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altLang="ko-KR" sz="36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36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최후의 만찬</a:t>
            </a:r>
            <a:r>
              <a:rPr lang="en-US" altLang="ko-KR" sz="36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ko-KR" altLang="en-US" sz="36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수난</a:t>
            </a:r>
            <a:r>
              <a:rPr lang="en-US" altLang="ko-KR" sz="36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36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899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4" y="1052736"/>
            <a:ext cx="8813192" cy="468052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539552" y="5879013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/>
              <a:t>레오나르도</a:t>
            </a:r>
            <a:r>
              <a:rPr lang="en-US" altLang="ko-KR" b="1" dirty="0"/>
              <a:t> 다 </a:t>
            </a:r>
            <a:r>
              <a:rPr lang="en-US" altLang="ko-KR" b="1" dirty="0" err="1"/>
              <a:t>빈치</a:t>
            </a:r>
            <a:r>
              <a:rPr lang="en-US" altLang="ko-KR" b="1" dirty="0"/>
              <a:t>(Leonardo da Vinci 1452∼1519 </a:t>
            </a:r>
            <a:r>
              <a:rPr lang="en-US" altLang="ko-KR" b="1" dirty="0" err="1"/>
              <a:t>이탈리아</a:t>
            </a:r>
            <a:r>
              <a:rPr lang="en-US" altLang="ko-KR" b="1" dirty="0" smtClean="0"/>
              <a:t>)</a:t>
            </a:r>
          </a:p>
          <a:p>
            <a:r>
              <a:rPr lang="en-US" altLang="ko-KR" b="1" dirty="0" smtClean="0"/>
              <a:t> </a:t>
            </a:r>
            <a:r>
              <a:rPr lang="en-US" altLang="ko-KR" b="1" dirty="0"/>
              <a:t>‘</a:t>
            </a:r>
            <a:r>
              <a:rPr lang="en-US" altLang="ko-KR" b="1" dirty="0" err="1"/>
              <a:t>최후의</a:t>
            </a:r>
            <a:r>
              <a:rPr lang="en-US" altLang="ko-KR" b="1" dirty="0"/>
              <a:t> </a:t>
            </a:r>
            <a:r>
              <a:rPr lang="en-US" altLang="ko-KR" b="1" dirty="0" err="1"/>
              <a:t>만찬</a:t>
            </a:r>
            <a:r>
              <a:rPr lang="en-US" altLang="ko-KR" b="1" dirty="0" smtClean="0"/>
              <a:t>’ </a:t>
            </a:r>
            <a:r>
              <a:rPr lang="en-US" altLang="ko-KR" dirty="0"/>
              <a:t>460 x 880 cm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" y="1135732"/>
            <a:ext cx="9251517" cy="44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" y="260648"/>
            <a:ext cx="91440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896"/>
            <a:ext cx="9144000" cy="347224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899592" y="502595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err="1"/>
              <a:t>지오바니</a:t>
            </a:r>
            <a:r>
              <a:rPr lang="en-US" altLang="ko-KR" b="1" dirty="0"/>
              <a:t> </a:t>
            </a:r>
            <a:r>
              <a:rPr lang="en-US" altLang="ko-KR" b="1" dirty="0" err="1"/>
              <a:t>피에트로</a:t>
            </a:r>
            <a:r>
              <a:rPr lang="en-US" altLang="ko-KR" b="1" dirty="0"/>
              <a:t> </a:t>
            </a:r>
            <a:r>
              <a:rPr lang="en-US" altLang="ko-KR" b="1" dirty="0" err="1"/>
              <a:t>리졸리</a:t>
            </a:r>
            <a:r>
              <a:rPr lang="en-US" altLang="ko-KR" b="1" dirty="0" smtClean="0"/>
              <a:t>(1508-1549 </a:t>
            </a:r>
            <a:r>
              <a:rPr lang="en-US" altLang="ko-KR" b="1" dirty="0" err="1"/>
              <a:t>이탈리아</a:t>
            </a:r>
            <a:r>
              <a:rPr lang="en-US" altLang="ko-KR" b="1" dirty="0"/>
              <a:t>)의 ‘</a:t>
            </a:r>
            <a:r>
              <a:rPr lang="en-US" altLang="ko-KR" b="1" dirty="0" err="1"/>
              <a:t>최후의</a:t>
            </a:r>
            <a:r>
              <a:rPr lang="en-US" altLang="ko-KR" b="1" dirty="0"/>
              <a:t> </a:t>
            </a:r>
            <a:r>
              <a:rPr lang="en-US" altLang="ko-KR" b="1" dirty="0" err="1"/>
              <a:t>만찬</a:t>
            </a:r>
            <a:r>
              <a:rPr lang="en-US" altLang="ko-KR" b="1" dirty="0" smtClean="0"/>
              <a:t>’</a:t>
            </a:r>
          </a:p>
          <a:p>
            <a:endParaRPr lang="en-US" altLang="ko-KR" b="1" dirty="0" smtClean="0"/>
          </a:p>
          <a:p>
            <a:r>
              <a:rPr lang="en-US" altLang="ko-KR" b="1" dirty="0"/>
              <a:t>1520</a:t>
            </a:r>
            <a:r>
              <a:rPr lang="en-US" altLang="ko-KR" b="1" dirty="0" smtClean="0"/>
              <a:t>년경. </a:t>
            </a:r>
            <a:r>
              <a:rPr lang="en-US" altLang="ko-KR" b="1" dirty="0" err="1" smtClean="0"/>
              <a:t>캔버스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유화</a:t>
            </a:r>
            <a:r>
              <a:rPr lang="en-US" altLang="ko-KR" b="1" dirty="0" smtClean="0"/>
              <a:t>. 770x298cm. </a:t>
            </a:r>
            <a:r>
              <a:rPr lang="en-US" altLang="ko-KR" b="1" dirty="0" err="1" smtClean="0"/>
              <a:t>영국</a:t>
            </a:r>
            <a:r>
              <a:rPr lang="en-US" altLang="ko-KR" b="1" dirty="0" smtClean="0"/>
              <a:t> </a:t>
            </a:r>
            <a:r>
              <a:rPr lang="en-US" altLang="ko-KR" b="1" dirty="0" err="1"/>
              <a:t>런던</a:t>
            </a:r>
            <a:r>
              <a:rPr lang="en-US" altLang="ko-KR" b="1" dirty="0"/>
              <a:t> </a:t>
            </a:r>
            <a:r>
              <a:rPr lang="en-US" altLang="ko-KR" b="1" dirty="0" err="1"/>
              <a:t>로얄</a:t>
            </a:r>
            <a:r>
              <a:rPr lang="en-US" altLang="ko-KR" b="1" dirty="0"/>
              <a:t> </a:t>
            </a:r>
            <a:r>
              <a:rPr lang="en-US" altLang="ko-KR" b="1" dirty="0" err="1" smtClean="0"/>
              <a:t>아카데미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소장</a:t>
            </a:r>
            <a:endParaRPr lang="en-US" altLang="ko-KR" dirty="0"/>
          </a:p>
        </p:txBody>
      </p:sp>
      <p:sp>
        <p:nvSpPr>
          <p:cNvPr id="5" name="Rectangle 8"/>
          <p:cNvSpPr txBox="1">
            <a:spLocks/>
          </p:cNvSpPr>
          <p:nvPr/>
        </p:nvSpPr>
        <p:spPr>
          <a:xfrm>
            <a:off x="228600" y="548680"/>
            <a:ext cx="8229600" cy="648072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ko-KR" altLang="en-US" sz="36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모작</a:t>
            </a:r>
            <a:r>
              <a:rPr lang="en-US" altLang="ko-KR" sz="36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복원의 원동력</a:t>
            </a:r>
            <a:r>
              <a:rPr lang="en-US" altLang="ko-KR" sz="36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36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189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34" y="682405"/>
            <a:ext cx="4975332" cy="566391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62" y="21332"/>
            <a:ext cx="4412974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" t="2073" r="3581" b="2379"/>
          <a:stretch/>
        </p:blipFill>
        <p:spPr>
          <a:xfrm>
            <a:off x="1547664" y="-6000"/>
            <a:ext cx="5904656" cy="68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4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20688"/>
            <a:ext cx="4535448" cy="58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7776864" cy="48614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043608" y="5589240"/>
            <a:ext cx="65527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8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 </a:t>
            </a:r>
            <a:r>
              <a:rPr lang="ko-KR" altLang="en-US" sz="2400" b="1" dirty="0" err="1" smtClean="0">
                <a:latin typeface="굴림체" panose="020B0609000101010101" pitchFamily="49" charset="-127"/>
                <a:ea typeface="굴림체" panose="020B0609000101010101" pitchFamily="49" charset="-127"/>
              </a:rPr>
              <a:t>콜더의</a:t>
            </a:r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기발한 발상</a:t>
            </a:r>
            <a:endParaRPr lang="en-US" altLang="ko-KR" sz="24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fontAlgn="base"/>
            <a:r>
              <a:rPr lang="ko-KR" altLang="en-US" sz="2400" b="1" dirty="0" smtClean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“</a:t>
            </a:r>
            <a:r>
              <a:rPr lang="ko-KR" altLang="en-US" sz="2400" b="1" dirty="0" err="1" smtClean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몬드리안의</a:t>
            </a:r>
            <a:r>
              <a:rPr lang="ko-KR" altLang="en-US" sz="2400" b="1" dirty="0" smtClean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2400" b="1" dirty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작품을 움직이게 하고 싶다</a:t>
            </a:r>
            <a:r>
              <a:rPr lang="en-US" altLang="ko-KR" sz="2400" b="1" dirty="0" smtClean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.”</a:t>
            </a:r>
            <a:endParaRPr lang="ko-KR" altLang="en-US" sz="2400" b="1" dirty="0">
              <a:solidFill>
                <a:srgbClr val="FFFF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291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 t="1727" r="5419" b="3298"/>
          <a:stretch/>
        </p:blipFill>
        <p:spPr>
          <a:xfrm>
            <a:off x="4283968" y="1196751"/>
            <a:ext cx="4675786" cy="396044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960440" cy="396044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755576" y="5373216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4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 </a:t>
            </a:r>
            <a:r>
              <a:rPr lang="ko-KR" altLang="en-US" sz="4000" b="1" dirty="0" err="1" smtClean="0">
                <a:latin typeface="굴림체" panose="020B0609000101010101" pitchFamily="49" charset="-127"/>
                <a:ea typeface="굴림체" panose="020B0609000101010101" pitchFamily="49" charset="-127"/>
              </a:rPr>
              <a:t>알렉산더</a:t>
            </a:r>
            <a:r>
              <a:rPr lang="ko-KR" altLang="en-US" sz="4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4000" b="1" dirty="0" err="1" smtClean="0">
                <a:latin typeface="굴림체" panose="020B0609000101010101" pitchFamily="49" charset="-127"/>
                <a:ea typeface="굴림체" panose="020B0609000101010101" pitchFamily="49" charset="-127"/>
              </a:rPr>
              <a:t>콜더</a:t>
            </a:r>
            <a:r>
              <a:rPr lang="ko-KR" altLang="en-US" sz="4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en-US" altLang="ko-KR" sz="4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-</a:t>
            </a:r>
            <a:r>
              <a:rPr lang="ko-KR" altLang="en-US" sz="4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4000" b="1" dirty="0" smtClean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모빌의 탄생</a:t>
            </a:r>
            <a:endParaRPr lang="ko-KR" altLang="en-US" sz="4000" b="1" dirty="0">
              <a:solidFill>
                <a:srgbClr val="FFFF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458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7200800" cy="52565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4" y="1268760"/>
            <a:ext cx="7200800" cy="525658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1895" r="2440" b="2093"/>
          <a:stretch/>
        </p:blipFill>
        <p:spPr>
          <a:xfrm>
            <a:off x="728834" y="1268760"/>
            <a:ext cx="7299550" cy="532281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259632" y="260648"/>
            <a:ext cx="6228692" cy="76944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fontAlgn="base"/>
            <a:r>
              <a:rPr lang="ko-KR" altLang="en-US" sz="4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 </a:t>
            </a:r>
            <a:r>
              <a:rPr lang="ko-KR" altLang="en-US" sz="4000" b="1" dirty="0" err="1" smtClean="0">
                <a:latin typeface="굴림체" panose="020B0609000101010101" pitchFamily="49" charset="-127"/>
                <a:ea typeface="굴림체" panose="020B0609000101010101" pitchFamily="49" charset="-127"/>
              </a:rPr>
              <a:t>콜더</a:t>
            </a:r>
            <a:r>
              <a:rPr lang="ko-KR" altLang="en-US" sz="4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 </a:t>
            </a:r>
            <a:r>
              <a:rPr lang="ko-KR" altLang="en-US" sz="4000" b="1" dirty="0" smtClean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모빌작품 감상</a:t>
            </a:r>
            <a:endParaRPr lang="ko-KR" altLang="en-US" sz="4000" b="1" dirty="0">
              <a:solidFill>
                <a:srgbClr val="FFFF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7" b="9252"/>
          <a:stretch/>
        </p:blipFill>
        <p:spPr>
          <a:xfrm>
            <a:off x="718528" y="44624"/>
            <a:ext cx="7285515" cy="61926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8049111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" t="1727" r="5419" b="3298"/>
          <a:stretch/>
        </p:blipFill>
        <p:spPr>
          <a:xfrm>
            <a:off x="4283968" y="1196751"/>
            <a:ext cx="4675786" cy="396044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960440" cy="396044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683568" y="5467871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4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 </a:t>
            </a:r>
            <a:r>
              <a:rPr lang="ko-KR" altLang="en-US" sz="3600" b="1" dirty="0" err="1" smtClean="0">
                <a:latin typeface="굴림체" panose="020B0609000101010101" pitchFamily="49" charset="-127"/>
                <a:ea typeface="굴림체" panose="020B0609000101010101" pitchFamily="49" charset="-127"/>
              </a:rPr>
              <a:t>알렉산더</a:t>
            </a:r>
            <a:r>
              <a:rPr lang="ko-KR" altLang="en-US" sz="36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3600" b="1" dirty="0" err="1" smtClean="0">
                <a:latin typeface="굴림체" panose="020B0609000101010101" pitchFamily="49" charset="-127"/>
                <a:ea typeface="굴림체" panose="020B0609000101010101" pitchFamily="49" charset="-127"/>
              </a:rPr>
              <a:t>콜더</a:t>
            </a:r>
            <a:r>
              <a:rPr lang="ko-KR" altLang="en-US" sz="36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en-US" altLang="ko-KR" sz="36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-</a:t>
            </a:r>
            <a:r>
              <a:rPr lang="ko-KR" altLang="en-US" sz="36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3600" b="1" dirty="0" smtClean="0">
                <a:solidFill>
                  <a:srgbClr val="FFFF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모빌의 창시자</a:t>
            </a:r>
            <a:endParaRPr lang="ko-KR" altLang="en-US" sz="3600" b="1" dirty="0">
              <a:solidFill>
                <a:srgbClr val="FFFF00"/>
              </a:solidFill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29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30633"/>
            <a:ext cx="7272808" cy="483972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19270"/>
            <a:ext cx="7056784" cy="470819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19672" y="764704"/>
            <a:ext cx="6935688" cy="816496"/>
          </a:xfrm>
        </p:spPr>
        <p:txBody>
          <a:bodyPr>
            <a:normAutofit/>
          </a:bodyPr>
          <a:lstStyle/>
          <a:p>
            <a:r>
              <a:rPr lang="ko-KR" altLang="en-US" sz="3200" dirty="0" err="1">
                <a:effectLst/>
              </a:rPr>
              <a:t>키네틱</a:t>
            </a:r>
            <a:r>
              <a:rPr lang="ko-KR" altLang="en-US" sz="3200" dirty="0">
                <a:effectLst/>
              </a:rPr>
              <a:t> 아트</a:t>
            </a:r>
            <a:r>
              <a:rPr lang="en-US" altLang="ko-KR" sz="3200" dirty="0">
                <a:effectLst/>
              </a:rPr>
              <a:t>(</a:t>
            </a:r>
            <a:r>
              <a:rPr lang="ko-KR" altLang="en-US" sz="3200" dirty="0" err="1">
                <a:effectLst/>
              </a:rPr>
              <a:t>테오</a:t>
            </a:r>
            <a:r>
              <a:rPr lang="ko-KR" altLang="en-US" sz="3200" dirty="0">
                <a:effectLst/>
              </a:rPr>
              <a:t> </a:t>
            </a:r>
            <a:r>
              <a:rPr lang="ko-KR" altLang="en-US" sz="3200" dirty="0" err="1">
                <a:effectLst/>
              </a:rPr>
              <a:t>얀센</a:t>
            </a:r>
            <a:r>
              <a:rPr lang="en-US" altLang="ko-KR" sz="3200" dirty="0" smtClean="0">
                <a:effectLst/>
              </a:rPr>
              <a:t>)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9470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1" t="24775" r="1928"/>
          <a:stretch/>
        </p:blipFill>
        <p:spPr>
          <a:xfrm>
            <a:off x="4572000" y="-387424"/>
            <a:ext cx="2664296" cy="780937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0" t="1197" r="51439"/>
          <a:stretch/>
        </p:blipFill>
        <p:spPr>
          <a:xfrm>
            <a:off x="7020272" y="-410850"/>
            <a:ext cx="2160240" cy="1161671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89"/>
          <a:stretch/>
        </p:blipFill>
        <p:spPr>
          <a:xfrm>
            <a:off x="2161058" y="-44259"/>
            <a:ext cx="2698974" cy="685763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0" t="9818" r="29122" b="11202"/>
          <a:stretch/>
        </p:blipFill>
        <p:spPr>
          <a:xfrm>
            <a:off x="-36512" y="-603448"/>
            <a:ext cx="2298092" cy="8314791"/>
          </a:xfrm>
          <a:prstGeom prst="rect">
            <a:avLst/>
          </a:prstGeom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1259632" y="2420888"/>
            <a:ext cx="1800200" cy="888504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2400" b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밀로의 </a:t>
            </a:r>
            <a:endParaRPr lang="en-US" altLang="ko-KR" sz="2400" b="0" dirty="0" smtClean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0" dirty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ko-KR" altLang="en-US" sz="2400" b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비너스</a:t>
            </a:r>
            <a:endParaRPr lang="ko-KR" altLang="en-US" sz="24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788024" y="2614260"/>
            <a:ext cx="3465147" cy="3046988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ko-KR" altLang="en-US" sz="2400" b="1" dirty="0" smtClean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기원전 </a:t>
            </a:r>
            <a:r>
              <a:rPr lang="en-US" altLang="ko-KR" sz="2400" b="1" dirty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130~120</a:t>
            </a:r>
            <a:r>
              <a:rPr lang="ko-KR" altLang="en-US" sz="2400" b="1" dirty="0" smtClean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년경</a:t>
            </a:r>
            <a:r>
              <a:rPr lang="en-US" altLang="ko-KR" sz="2400" b="1" dirty="0" smtClean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</a:p>
          <a:p>
            <a:pPr algn="r"/>
            <a:r>
              <a:rPr lang="ko-KR" altLang="en-US" sz="2400" b="1" dirty="0" smtClean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대리석</a:t>
            </a:r>
            <a:r>
              <a:rPr lang="en-US" altLang="ko-KR" sz="2400" b="1" dirty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, </a:t>
            </a:r>
            <a:r>
              <a:rPr lang="ko-KR" altLang="en-US" sz="2400" b="1" dirty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높이 </a:t>
            </a:r>
            <a:r>
              <a:rPr lang="en-US" altLang="ko-KR" sz="2400" b="1" dirty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202</a:t>
            </a:r>
            <a:r>
              <a:rPr lang="en-US" altLang="ko-KR" sz="2400" b="1" dirty="0" smtClean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㎝ </a:t>
            </a:r>
          </a:p>
          <a:p>
            <a:pPr algn="r"/>
            <a:r>
              <a:rPr lang="ko-KR" altLang="en-US" sz="2400" b="1" dirty="0" smtClean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파리 </a:t>
            </a:r>
            <a:r>
              <a:rPr lang="ko-KR" altLang="en-US" sz="2400" b="1" dirty="0" err="1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루브르</a:t>
            </a:r>
            <a:r>
              <a:rPr lang="ko-KR" altLang="en-US" sz="2400" b="1" dirty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en-US" sz="2400" b="1" dirty="0" smtClean="0">
                <a:solidFill>
                  <a:srgbClr val="92D050"/>
                </a:solidFill>
                <a:latin typeface="돋움체" panose="020B0609000101010101" pitchFamily="49" charset="-127"/>
                <a:ea typeface="돋움체" panose="020B0609000101010101" pitchFamily="49" charset="-127"/>
              </a:rPr>
              <a:t>박물관</a:t>
            </a:r>
            <a:endParaRPr lang="en-US" altLang="ko-KR" sz="2400" b="1" dirty="0" smtClean="0">
              <a:solidFill>
                <a:srgbClr val="92D050"/>
              </a:solidFill>
              <a:latin typeface="돋움체" panose="020B0609000101010101" pitchFamily="49" charset="-127"/>
              <a:ea typeface="돋움체" panose="020B0609000101010101" pitchFamily="49" charset="-127"/>
            </a:endParaRPr>
          </a:p>
          <a:p>
            <a:pPr algn="r"/>
            <a:endParaRPr lang="en-US" altLang="ko-KR" sz="2000" b="1" dirty="0">
              <a:latin typeface="돋움체" panose="020B0609000101010101" pitchFamily="49" charset="-127"/>
              <a:ea typeface="돋움체" panose="020B0609000101010101" pitchFamily="49" charset="-127"/>
            </a:endParaRPr>
          </a:p>
          <a:p>
            <a:pPr algn="r"/>
            <a:r>
              <a:rPr lang="ko-KR" altLang="en-US" sz="2000" b="1" dirty="0" smtClean="0">
                <a:latin typeface="돋움체" panose="020B0609000101010101" pitchFamily="49" charset="-127"/>
                <a:ea typeface="돋움체" panose="020B0609000101010101" pitchFamily="49" charset="-127"/>
              </a:rPr>
              <a:t>고대 </a:t>
            </a:r>
            <a:r>
              <a:rPr lang="ko-KR" altLang="en-US" sz="20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그리스 예술의 이상이 </a:t>
            </a:r>
            <a:endParaRPr lang="en-US" altLang="ko-KR" sz="2000" b="1" dirty="0" smtClean="0">
              <a:latin typeface="돋움체" panose="020B0609000101010101" pitchFamily="49" charset="-127"/>
              <a:ea typeface="돋움체" panose="020B0609000101010101" pitchFamily="49" charset="-127"/>
            </a:endParaRPr>
          </a:p>
          <a:p>
            <a:pPr algn="r"/>
            <a:r>
              <a:rPr lang="ko-KR" altLang="en-US" sz="2000" b="1" dirty="0" smtClean="0">
                <a:latin typeface="돋움체" panose="020B0609000101010101" pitchFamily="49" charset="-127"/>
                <a:ea typeface="돋움체" panose="020B0609000101010101" pitchFamily="49" charset="-127"/>
              </a:rPr>
              <a:t>잘 </a:t>
            </a:r>
            <a:r>
              <a:rPr lang="ko-KR" altLang="en-US" sz="20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표현된 </a:t>
            </a:r>
            <a:r>
              <a:rPr lang="ko-KR" altLang="en-US" sz="2000" b="1" dirty="0" smtClean="0">
                <a:latin typeface="돋움체" panose="020B0609000101010101" pitchFamily="49" charset="-127"/>
                <a:ea typeface="돋움체" panose="020B0609000101010101" pitchFamily="49" charset="-127"/>
              </a:rPr>
              <a:t>작품으로써 </a:t>
            </a:r>
            <a:endParaRPr lang="en-US" altLang="ko-KR" sz="2000" b="1" dirty="0" smtClean="0">
              <a:latin typeface="돋움체" panose="020B0609000101010101" pitchFamily="49" charset="-127"/>
              <a:ea typeface="돋움체" panose="020B0609000101010101" pitchFamily="49" charset="-127"/>
            </a:endParaRPr>
          </a:p>
          <a:p>
            <a:pPr algn="r"/>
            <a:r>
              <a:rPr lang="ko-KR" altLang="en-US" sz="2000" b="1" dirty="0" smtClean="0">
                <a:latin typeface="돋움체" panose="020B0609000101010101" pitchFamily="49" charset="-127"/>
                <a:ea typeface="돋움체" panose="020B0609000101010101" pitchFamily="49" charset="-127"/>
              </a:rPr>
              <a:t>가장 아름답고 </a:t>
            </a:r>
            <a:r>
              <a:rPr lang="ko-KR" altLang="en-US" sz="20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완벽한 </a:t>
            </a:r>
            <a:endParaRPr lang="en-US" altLang="ko-KR" sz="2000" b="1" dirty="0" smtClean="0">
              <a:latin typeface="돋움체" panose="020B0609000101010101" pitchFamily="49" charset="-127"/>
              <a:ea typeface="돋움체" panose="020B0609000101010101" pitchFamily="49" charset="-127"/>
            </a:endParaRPr>
          </a:p>
          <a:p>
            <a:pPr algn="r"/>
            <a:r>
              <a:rPr lang="ko-KR" altLang="en-US" sz="2000" b="1" dirty="0" smtClean="0">
                <a:latin typeface="돋움체" panose="020B0609000101010101" pitchFamily="49" charset="-127"/>
                <a:ea typeface="돋움체" panose="020B0609000101010101" pitchFamily="49" charset="-127"/>
              </a:rPr>
              <a:t>균형의 몸매를 가진 </a:t>
            </a:r>
            <a:endParaRPr lang="en-US" altLang="ko-KR" sz="2000" b="1" dirty="0" smtClean="0">
              <a:latin typeface="돋움체" panose="020B0609000101010101" pitchFamily="49" charset="-127"/>
              <a:ea typeface="돋움체" panose="020B0609000101010101" pitchFamily="49" charset="-127"/>
            </a:endParaRPr>
          </a:p>
          <a:p>
            <a:pPr algn="r"/>
            <a:r>
              <a:rPr lang="ko-KR" altLang="en-US" sz="2000" b="1" dirty="0" smtClean="0">
                <a:latin typeface="돋움체" panose="020B0609000101010101" pitchFamily="49" charset="-127"/>
                <a:ea typeface="돋움체" panose="020B0609000101010101" pitchFamily="49" charset="-127"/>
              </a:rPr>
              <a:t>미</a:t>
            </a:r>
            <a:r>
              <a:rPr lang="en-US" altLang="ko-KR" sz="20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(</a:t>
            </a:r>
            <a:r>
              <a:rPr lang="ko-KR" altLang="en-US" sz="20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美</a:t>
            </a:r>
            <a:r>
              <a:rPr lang="en-US" altLang="ko-KR" sz="20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)</a:t>
            </a:r>
            <a:r>
              <a:rPr lang="ko-KR" altLang="en-US" sz="2000" b="1" dirty="0">
                <a:latin typeface="돋움체" panose="020B0609000101010101" pitchFamily="49" charset="-127"/>
                <a:ea typeface="돋움체" panose="020B0609000101010101" pitchFamily="49" charset="-127"/>
              </a:rPr>
              <a:t>의 </a:t>
            </a:r>
            <a:r>
              <a:rPr lang="ko-KR" altLang="en-US" sz="2000" b="1" dirty="0" smtClean="0">
                <a:latin typeface="돋움체" panose="020B0609000101010101" pitchFamily="49" charset="-127"/>
                <a:ea typeface="돋움체" panose="020B0609000101010101" pitchFamily="49" charset="-127"/>
              </a:rPr>
              <a:t>전형</a:t>
            </a:r>
            <a:endParaRPr lang="en-US" altLang="ko-KR" sz="2000" b="1" dirty="0">
              <a:latin typeface="돋움체" panose="020B0609000101010101" pitchFamily="49" charset="-127"/>
              <a:ea typeface="돋움체" panose="020B0609000101010101" pitchFamily="49" charset="-127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1187624" y="1556792"/>
            <a:ext cx="5616624" cy="720080"/>
          </a:xfrm>
          <a:prstGeom prst="rect">
            <a:avLst/>
          </a:prstGeom>
          <a:solidFill>
            <a:srgbClr val="FFCCFF"/>
          </a:solidFill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여러분이 알고 있는 또 다른 비너스는</a:t>
            </a:r>
            <a:r>
              <a:rPr lang="en-US" altLang="ko-KR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400" dirty="0">
              <a:solidFill>
                <a:schemeClr val="accent1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1399557" y="5949280"/>
            <a:ext cx="5836739" cy="58706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en-US" altLang="ko-KR" sz="2400" b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2400" b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등신</a:t>
            </a:r>
            <a:r>
              <a:rPr lang="en-US" altLang="ko-KR" sz="2400" b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2400" b="0" dirty="0" smtClean="0">
                <a:solidFill>
                  <a:srgbClr val="FFFF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'</a:t>
            </a:r>
            <a:r>
              <a:rPr lang="ko-KR" altLang="en-US" sz="2400" b="0" dirty="0" err="1">
                <a:solidFill>
                  <a:srgbClr val="FFFF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콘트라포스토</a:t>
            </a:r>
            <a:r>
              <a:rPr lang="en-US" altLang="ko-KR" sz="2400" b="0" dirty="0">
                <a:solidFill>
                  <a:srgbClr val="FFFF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(Contrapposto</a:t>
            </a:r>
            <a:r>
              <a:rPr lang="en-US" altLang="ko-KR" sz="2400" b="0" dirty="0" smtClean="0">
                <a:solidFill>
                  <a:srgbClr val="FFFF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)'</a:t>
            </a:r>
            <a:endParaRPr lang="ko-KR" altLang="en-US" sz="2400" b="0" dirty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922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0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777126"/>
            <a:ext cx="9144000" cy="5603748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1907704" y="260648"/>
            <a:ext cx="3384376" cy="58706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빌렌도르프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비너스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508104" y="4883676"/>
            <a:ext cx="3465147" cy="156966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altLang="ko-KR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11.1cm </a:t>
            </a:r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크기</a:t>
            </a:r>
            <a:r>
              <a:rPr lang="en-US" altLang="ko-KR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석회암</a:t>
            </a:r>
            <a:r>
              <a:rPr lang="en-US" altLang="ko-KR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  </a:t>
            </a:r>
          </a:p>
          <a:p>
            <a:pPr algn="r"/>
            <a:r>
              <a:rPr lang="en-US" altLang="ko-KR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1909</a:t>
            </a:r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년 오스트리아의 </a:t>
            </a:r>
            <a:endParaRPr lang="en-US" altLang="ko-KR" sz="24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r"/>
            <a:r>
              <a:rPr lang="ko-KR" altLang="en-US" sz="2400" b="1" dirty="0" err="1" smtClean="0">
                <a:latin typeface="굴림체" panose="020B0609000101010101" pitchFamily="49" charset="-127"/>
                <a:ea typeface="굴림체" panose="020B0609000101010101" pitchFamily="49" charset="-127"/>
              </a:rPr>
              <a:t>빌렌도르프에서</a:t>
            </a:r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24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발견된 구석기시대의 </a:t>
            </a:r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여인상</a:t>
            </a:r>
            <a:endParaRPr lang="en-US" altLang="ko-KR" sz="2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509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 t="1400" r="51538" b="1760"/>
          <a:stretch/>
        </p:blipFill>
        <p:spPr>
          <a:xfrm>
            <a:off x="6228184" y="134768"/>
            <a:ext cx="2491273" cy="64567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89"/>
          <a:stretch/>
        </p:blipFill>
        <p:spPr>
          <a:xfrm>
            <a:off x="3203848" y="0"/>
            <a:ext cx="2698974" cy="685763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0"/>
          <a:stretch/>
        </p:blipFill>
        <p:spPr>
          <a:xfrm>
            <a:off x="24746" y="791325"/>
            <a:ext cx="3107094" cy="5603748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907704" y="4767535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외모지상주의 속 진정한 미의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기준은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39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5408"/>
            <a:ext cx="4734936" cy="6287928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-36512" y="1484784"/>
            <a:ext cx="5838388" cy="1224136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‘살아있는 비너스</a:t>
            </a:r>
            <a:r>
              <a:rPr lang="en-US" altLang="ko-KR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앨리슨</a:t>
            </a:r>
            <a: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래퍼</a:t>
            </a:r>
            <a: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-108520" y="692696"/>
            <a:ext cx="5838388" cy="1224136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2800" dirty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rgbClr val="66FF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2800" dirty="0" smtClean="0">
                <a:solidFill>
                  <a:srgbClr val="66FF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누군지 아시나요</a:t>
            </a:r>
            <a:r>
              <a:rPr lang="en-US" altLang="ko-KR" sz="2800" dirty="0" smtClean="0">
                <a:solidFill>
                  <a:srgbClr val="66FF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?”</a:t>
            </a:r>
            <a:endParaRPr lang="ko-KR" altLang="en-US" sz="2800" dirty="0">
              <a:solidFill>
                <a:srgbClr val="66FF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055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8"/>
          <p:cNvSpPr/>
          <p:nvPr/>
        </p:nvSpPr>
        <p:spPr>
          <a:xfrm>
            <a:off x="8572500" y="5476875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1"/>
            <a:endParaRPr lang="ko-KR"/>
          </a:p>
        </p:txBody>
      </p:sp>
      <p:sp>
        <p:nvSpPr>
          <p:cNvPr id="10" name="Rectangle 24"/>
          <p:cNvSpPr>
            <a:spLocks noGrp="1"/>
          </p:cNvSpPr>
          <p:nvPr>
            <p:ph type="ctrTitle"/>
          </p:nvPr>
        </p:nvSpPr>
        <p:spPr>
          <a:xfrm>
            <a:off x="755576" y="-315416"/>
            <a:ext cx="7056784" cy="1869976"/>
          </a:xfrm>
        </p:spPr>
        <p:txBody>
          <a:bodyPr>
            <a:normAutofit/>
          </a:bodyPr>
          <a:lstStyle>
            <a:extLst/>
          </a:lstStyle>
          <a:p>
            <a:r>
              <a:rPr lang="ko-KR" altLang="en-US" sz="4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사</a:t>
            </a:r>
            <a:r>
              <a:rPr lang="ko-KR" altLang="en-US" sz="4800" dirty="0">
                <a:latin typeface="HY강B" panose="02030600000101010101" pitchFamily="18" charset="-127"/>
                <a:ea typeface="HY강B" panose="02030600000101010101" pitchFamily="18" charset="-127"/>
              </a:rPr>
              <a:t>과</a:t>
            </a:r>
            <a:r>
              <a:rPr lang="ko-KR" altLang="en-US" sz="4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4400" dirty="0" smtClean="0">
                <a:solidFill>
                  <a:srgbClr val="FFFF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연상 </a:t>
            </a:r>
            <a:r>
              <a:rPr lang="ko-KR" altLang="en-US" sz="4400" dirty="0" smtClean="0">
                <a:solidFill>
                  <a:srgbClr val="00B0F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이미지 </a:t>
            </a:r>
            <a:r>
              <a:rPr lang="en-US" altLang="ko-KR" sz="4400" dirty="0" smtClean="0">
                <a:solidFill>
                  <a:srgbClr val="00B0F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?</a:t>
            </a:r>
            <a:endParaRPr lang="ko-KR" sz="4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4968552" cy="496855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24897"/>
            <a:ext cx="4176464" cy="319494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27" y="3581217"/>
            <a:ext cx="2620481" cy="325032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r="36550"/>
          <a:stretch/>
        </p:blipFill>
        <p:spPr>
          <a:xfrm>
            <a:off x="57404" y="3232178"/>
            <a:ext cx="2764497" cy="358398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/>
          <a:stretch/>
        </p:blipFill>
        <p:spPr>
          <a:xfrm>
            <a:off x="3050773" y="64979"/>
            <a:ext cx="3321427" cy="354616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4" r="25436"/>
          <a:stretch/>
        </p:blipFill>
        <p:spPr>
          <a:xfrm>
            <a:off x="6066265" y="-75385"/>
            <a:ext cx="3086938" cy="248762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5" y="0"/>
            <a:ext cx="3486175" cy="43577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6"/>
          <a:stretch/>
        </p:blipFill>
        <p:spPr>
          <a:xfrm>
            <a:off x="2852" y="2060848"/>
            <a:ext cx="3748441" cy="253521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28" y="1303554"/>
            <a:ext cx="3425024" cy="25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7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58" y="414859"/>
            <a:ext cx="9183907" cy="54006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67544" y="5949280"/>
            <a:ext cx="8136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24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마크 </a:t>
            </a:r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퀸</a:t>
            </a:r>
            <a:r>
              <a:rPr lang="en-US" altLang="ko-KR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,</a:t>
            </a:r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 대리석</a:t>
            </a:r>
            <a:r>
              <a:rPr lang="en-US" altLang="ko-KR" sz="24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24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높이 </a:t>
            </a:r>
            <a:r>
              <a:rPr lang="en-US" altLang="ko-KR" sz="24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4m</a:t>
            </a:r>
            <a:r>
              <a:rPr lang="en-US" altLang="ko-KR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en-US" altLang="ko-KR" sz="24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2005, </a:t>
            </a:r>
            <a:r>
              <a:rPr lang="ko-KR" altLang="en-US" sz="24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런던 </a:t>
            </a:r>
            <a:r>
              <a:rPr lang="ko-KR" altLang="en-US" sz="240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트라팔가</a:t>
            </a:r>
            <a:r>
              <a:rPr lang="ko-KR" altLang="en-US" sz="24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광장</a:t>
            </a:r>
            <a:endParaRPr lang="en-US" altLang="ko-KR" sz="2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67544" y="4839543"/>
            <a:ext cx="8136904" cy="461665"/>
          </a:xfrm>
          <a:prstGeom prst="rect">
            <a:avLst/>
          </a:prstGeom>
          <a:solidFill>
            <a:srgbClr val="004070"/>
          </a:solidFill>
        </p:spPr>
        <p:txBody>
          <a:bodyPr wrap="square">
            <a:spAutoFit/>
          </a:bodyPr>
          <a:lstStyle/>
          <a:p>
            <a:pPr algn="r"/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임신 </a:t>
            </a:r>
            <a:r>
              <a:rPr lang="en-US" altLang="ko-KR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9</a:t>
            </a:r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개월째의 </a:t>
            </a:r>
            <a:r>
              <a:rPr lang="en-US" altLang="ko-KR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‘</a:t>
            </a:r>
            <a:r>
              <a:rPr lang="ko-KR" altLang="en-US" sz="2400" b="1" dirty="0" err="1" smtClean="0">
                <a:latin typeface="굴림체" panose="020B0609000101010101" pitchFamily="49" charset="-127"/>
                <a:ea typeface="굴림체" panose="020B0609000101010101" pitchFamily="49" charset="-127"/>
              </a:rPr>
              <a:t>앨리슨</a:t>
            </a:r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2400" b="1" dirty="0" err="1" smtClean="0">
                <a:latin typeface="굴림체" panose="020B0609000101010101" pitchFamily="49" charset="-127"/>
                <a:ea typeface="굴림체" panose="020B0609000101010101" pitchFamily="49" charset="-127"/>
              </a:rPr>
              <a:t>래퍼</a:t>
            </a:r>
            <a:r>
              <a:rPr lang="en-US" altLang="ko-KR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’</a:t>
            </a:r>
            <a:r>
              <a:rPr lang="ko-KR" altLang="en-US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모습을 모델로 조각함</a:t>
            </a:r>
            <a:r>
              <a:rPr lang="en-US" altLang="ko-KR" sz="24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en-US" altLang="ko-KR" sz="2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748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60648"/>
            <a:ext cx="9289032" cy="5851359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2555776" y="5661248"/>
            <a:ext cx="5838388" cy="1224136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2800" b="0" dirty="0">
                <a:solidFill>
                  <a:srgbClr val="66FF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0" dirty="0" smtClean="0">
                <a:solidFill>
                  <a:srgbClr val="66FF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2012. </a:t>
            </a:r>
            <a:r>
              <a:rPr lang="ko-KR" altLang="en-US" sz="2400" b="0" dirty="0" smtClean="0">
                <a:solidFill>
                  <a:srgbClr val="66FF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런던 장애인올림픽</a:t>
            </a:r>
            <a:endParaRPr lang="ko-KR" altLang="en-US" sz="2800" b="0" dirty="0">
              <a:solidFill>
                <a:srgbClr val="66FF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07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4692835" y="1764099"/>
            <a:ext cx="4199645" cy="440120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altLang="ko-KR" sz="2000" b="1" dirty="0" smtClean="0"/>
              <a:t>‘</a:t>
            </a:r>
            <a:r>
              <a:rPr lang="ko-KR" altLang="en-US" sz="2000" b="1" dirty="0" err="1" smtClean="0"/>
              <a:t>해표지증</a:t>
            </a:r>
            <a:r>
              <a:rPr lang="en-US" altLang="ko-KR" sz="2000" b="1" dirty="0" smtClean="0"/>
              <a:t>’</a:t>
            </a:r>
            <a:r>
              <a:rPr lang="ko-KR" altLang="en-US" sz="2000" b="1" dirty="0" smtClean="0"/>
              <a:t>으로 두 </a:t>
            </a:r>
            <a:r>
              <a:rPr lang="ko-KR" altLang="en-US" sz="2000" b="1" dirty="0"/>
              <a:t>팔이 </a:t>
            </a:r>
            <a:r>
              <a:rPr lang="ko-KR" altLang="en-US" sz="2000" b="1" dirty="0" smtClean="0"/>
              <a:t>없고</a:t>
            </a:r>
            <a:endParaRPr lang="en-US" altLang="ko-KR" sz="2000" b="1" dirty="0" smtClean="0"/>
          </a:p>
          <a:p>
            <a:pPr algn="r"/>
            <a:r>
              <a:rPr lang="ko-KR" altLang="en-US" sz="2000" b="1" dirty="0" smtClean="0"/>
              <a:t> </a:t>
            </a:r>
            <a:r>
              <a:rPr lang="ko-KR" altLang="en-US" sz="2000" b="1" dirty="0"/>
              <a:t>기형적으로 짧은 다리를 </a:t>
            </a:r>
            <a:endParaRPr lang="en-US" altLang="ko-KR" sz="2000" b="1" dirty="0" smtClean="0"/>
          </a:p>
          <a:p>
            <a:pPr algn="r"/>
            <a:r>
              <a:rPr lang="ko-KR" altLang="en-US" sz="2000" b="1" dirty="0" smtClean="0"/>
              <a:t>지니고 </a:t>
            </a:r>
            <a:r>
              <a:rPr lang="ko-KR" altLang="en-US" sz="2000" b="1" dirty="0"/>
              <a:t>태어난 </a:t>
            </a:r>
            <a:r>
              <a:rPr lang="en-US" altLang="ko-KR" sz="2000" b="1" dirty="0" smtClean="0"/>
              <a:t>‘</a:t>
            </a:r>
            <a:r>
              <a:rPr lang="ko-KR" altLang="en-US" sz="2000" b="1" dirty="0" err="1" smtClean="0"/>
              <a:t>앨리슨</a:t>
            </a:r>
            <a:r>
              <a:rPr lang="ko-KR" altLang="en-US" sz="2000" b="1" dirty="0" smtClean="0"/>
              <a:t> </a:t>
            </a:r>
            <a:r>
              <a:rPr lang="ko-KR" altLang="en-US" sz="2000" b="1" dirty="0" err="1" smtClean="0"/>
              <a:t>래퍼</a:t>
            </a:r>
            <a:r>
              <a:rPr lang="en-US" altLang="ko-KR" sz="2000" b="1" dirty="0" smtClean="0"/>
              <a:t>’</a:t>
            </a:r>
            <a:r>
              <a:rPr lang="ko-KR" altLang="en-US" sz="2000" b="1" dirty="0" smtClean="0"/>
              <a:t>는 </a:t>
            </a:r>
            <a:endParaRPr lang="en-US" altLang="ko-KR" sz="2000" b="1" dirty="0" smtClean="0"/>
          </a:p>
          <a:p>
            <a:pPr algn="r"/>
            <a:r>
              <a:rPr lang="ko-KR" altLang="en-US" sz="2000" b="1" dirty="0" smtClean="0"/>
              <a:t>생후 </a:t>
            </a:r>
            <a:r>
              <a:rPr lang="en-US" altLang="ko-KR" sz="2000" b="1" dirty="0"/>
              <a:t>6</a:t>
            </a:r>
            <a:r>
              <a:rPr lang="ko-KR" altLang="en-US" sz="2000" b="1" dirty="0"/>
              <a:t>주 만에 거리에 버려져 </a:t>
            </a:r>
            <a:endParaRPr lang="en-US" altLang="ko-KR" sz="2000" b="1" dirty="0" smtClean="0"/>
          </a:p>
          <a:p>
            <a:pPr algn="r"/>
            <a:r>
              <a:rPr lang="en-US" altLang="ko-KR" sz="2000" b="1" dirty="0" smtClean="0"/>
              <a:t>19</a:t>
            </a:r>
            <a:r>
              <a:rPr lang="ko-KR" altLang="en-US" sz="2000" b="1" dirty="0"/>
              <a:t>년 동안 복지시설에서 </a:t>
            </a:r>
            <a:r>
              <a:rPr lang="ko-KR" altLang="en-US" sz="2000" b="1" dirty="0" smtClean="0"/>
              <a:t>자랐다</a:t>
            </a:r>
            <a:r>
              <a:rPr lang="en-US" altLang="ko-KR" sz="2000" b="1" dirty="0" smtClean="0"/>
              <a:t>. </a:t>
            </a:r>
          </a:p>
          <a:p>
            <a:pPr algn="r"/>
            <a:r>
              <a:rPr lang="ko-KR" altLang="en-US" sz="2000" b="1" dirty="0" smtClean="0"/>
              <a:t>스물한 </a:t>
            </a:r>
            <a:r>
              <a:rPr lang="ko-KR" altLang="en-US" sz="2000" b="1" dirty="0"/>
              <a:t>살 때 </a:t>
            </a:r>
            <a:r>
              <a:rPr lang="ko-KR" altLang="en-US" sz="2000" b="1" dirty="0" smtClean="0"/>
              <a:t>결혼했지만 남편의 </a:t>
            </a:r>
            <a:endParaRPr lang="en-US" altLang="ko-KR" sz="2000" b="1" dirty="0" smtClean="0"/>
          </a:p>
          <a:p>
            <a:pPr algn="r"/>
            <a:r>
              <a:rPr lang="ko-KR" altLang="en-US" sz="2000" b="1" dirty="0" smtClean="0"/>
              <a:t>폭력 탓에 </a:t>
            </a:r>
            <a:r>
              <a:rPr lang="en-US" altLang="ko-KR" sz="2000" b="1" dirty="0" smtClean="0"/>
              <a:t>9</a:t>
            </a:r>
            <a:r>
              <a:rPr lang="ko-KR" altLang="en-US" sz="2000" b="1" dirty="0"/>
              <a:t>개월 만에 </a:t>
            </a:r>
            <a:r>
              <a:rPr lang="ko-KR" altLang="en-US" sz="2000" b="1" dirty="0" smtClean="0"/>
              <a:t>헤어졌다</a:t>
            </a:r>
            <a:r>
              <a:rPr lang="en-US" altLang="ko-KR" sz="2000" b="1" dirty="0" smtClean="0"/>
              <a:t>.</a:t>
            </a:r>
          </a:p>
          <a:p>
            <a:pPr algn="r"/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pPr algn="r"/>
            <a:r>
              <a:rPr lang="en-US" altLang="ko-KR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‘</a:t>
            </a:r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살아있는 비너스</a:t>
            </a:r>
            <a:r>
              <a:rPr lang="en-US" altLang="ko-KR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’</a:t>
            </a:r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로 불리는</a:t>
            </a:r>
            <a:endParaRPr lang="en-US" altLang="ko-KR" sz="20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r"/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영국의 구족화가로</a:t>
            </a:r>
            <a:r>
              <a:rPr lang="en-US" altLang="ko-KR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</a:p>
          <a:p>
            <a:pPr algn="r"/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네 번의 유산 끝에 다섯 번째 </a:t>
            </a:r>
            <a:endParaRPr lang="en-US" altLang="ko-KR" sz="20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r"/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임신에서 건강한 아들을 출산해</a:t>
            </a:r>
            <a:endParaRPr lang="en-US" altLang="ko-KR" sz="20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r"/>
            <a:r>
              <a:rPr lang="en-US" altLang="ko-KR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‘</a:t>
            </a:r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위대한 어머니</a:t>
            </a:r>
            <a:r>
              <a:rPr lang="en-US" altLang="ko-KR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’</a:t>
            </a:r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로도 </a:t>
            </a:r>
            <a:endParaRPr lang="en-US" altLang="ko-KR" sz="20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r"/>
            <a:r>
              <a:rPr lang="ko-KR" altLang="en-US" sz="2000" b="1" dirty="0" err="1" smtClean="0">
                <a:latin typeface="굴림체" panose="020B0609000101010101" pitchFamily="49" charset="-127"/>
                <a:ea typeface="굴림체" panose="020B0609000101010101" pitchFamily="49" charset="-127"/>
              </a:rPr>
              <a:t>칭송받고</a:t>
            </a:r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있다</a:t>
            </a:r>
            <a:r>
              <a:rPr lang="en-US" altLang="ko-KR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endParaRPr lang="en-US" altLang="ko-KR" sz="2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692836" cy="6192688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5148064" y="404664"/>
            <a:ext cx="3240360" cy="1224136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2800" b="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앨리슨</a:t>
            </a:r>
            <a:r>
              <a:rPr lang="ko-KR" altLang="en-US" sz="2800" b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b="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래퍼</a:t>
            </a:r>
            <a:r>
              <a:rPr lang="en-US" altLang="ko-KR" sz="2800" b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(55</a:t>
            </a:r>
            <a:r>
              <a:rPr lang="ko-KR" altLang="en-US" sz="2800" b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세</a:t>
            </a:r>
            <a:r>
              <a:rPr lang="en-US" altLang="ko-KR" sz="2800" b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8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99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877777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7504" y="539388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 </a:t>
            </a:r>
            <a:r>
              <a:rPr lang="en-US" altLang="ko-KR" dirty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'</a:t>
            </a:r>
            <a:r>
              <a:rPr lang="ko-KR" altLang="en-US" dirty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절망 속에서 피어난 천재화가</a:t>
            </a:r>
            <a:r>
              <a:rPr lang="en-US" altLang="ko-KR" dirty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'</a:t>
            </a:r>
            <a:endParaRPr lang="ko-KR" altLang="en-US" dirty="0">
              <a:solidFill>
                <a:srgbClr val="66FF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1010"/>
            <a:ext cx="4896544" cy="6284334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07504" y="836712"/>
            <a:ext cx="5661756" cy="72008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2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프리다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 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칼로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Frida Kahlo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79512" y="14847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멕시코 여류화가</a:t>
            </a:r>
            <a:r>
              <a:rPr lang="en-US" altLang="ko-KR" b="1" dirty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en-US" altLang="ko-KR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1907.7.6-1954.7.13)</a:t>
            </a:r>
            <a:endParaRPr lang="ko-KR" altLang="en-US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07504" y="3342471"/>
            <a:ext cx="381642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보통 사람들은 </a:t>
            </a:r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상상도 못할</a:t>
            </a:r>
            <a:endParaRPr lang="en-US" altLang="ko-KR" sz="22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r"/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엄청난 고통</a:t>
            </a:r>
            <a:r>
              <a:rPr lang="en-US" altLang="ko-KR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(35</a:t>
            </a:r>
            <a:r>
              <a:rPr lang="ko-KR" altLang="en-US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번의 </a:t>
            </a:r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수술</a:t>
            </a:r>
            <a:r>
              <a:rPr lang="en-US" altLang="ko-KR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)</a:t>
            </a:r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과</a:t>
            </a:r>
            <a:endParaRPr lang="en-US" altLang="ko-KR" sz="22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r"/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목숨보다 </a:t>
            </a:r>
            <a:r>
              <a:rPr lang="ko-KR" altLang="en-US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사랑했던 </a:t>
            </a:r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남자 </a:t>
            </a:r>
            <a:endParaRPr lang="en-US" altLang="ko-KR" sz="22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r"/>
            <a:r>
              <a:rPr lang="en-US" altLang="ko-KR" sz="2200" b="1" dirty="0" smtClean="0">
                <a:solidFill>
                  <a:srgbClr val="FFC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</a:t>
            </a:r>
            <a:r>
              <a:rPr lang="ko-KR" altLang="en-US" sz="2200" b="1" dirty="0" smtClean="0">
                <a:solidFill>
                  <a:srgbClr val="FFC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남편</a:t>
            </a:r>
            <a:r>
              <a:rPr lang="en-US" altLang="ko-KR" sz="2200" b="1" dirty="0" smtClean="0">
                <a:solidFill>
                  <a:srgbClr val="FFC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‘</a:t>
            </a:r>
            <a:r>
              <a:rPr lang="ko-KR" altLang="en-US" sz="2200" b="1" dirty="0" err="1" smtClean="0">
                <a:solidFill>
                  <a:srgbClr val="FFC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디에고</a:t>
            </a:r>
            <a:r>
              <a:rPr lang="ko-KR" altLang="en-US" sz="2200" b="1" dirty="0" smtClean="0">
                <a:solidFill>
                  <a:srgbClr val="FFC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2200" b="1" dirty="0" err="1" smtClean="0">
                <a:solidFill>
                  <a:srgbClr val="FFC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리베라</a:t>
            </a:r>
            <a:r>
              <a:rPr lang="en-US" altLang="ko-KR" sz="2200" b="1" dirty="0" smtClean="0">
                <a:solidFill>
                  <a:srgbClr val="FFC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’)</a:t>
            </a:r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의</a:t>
            </a:r>
            <a:r>
              <a:rPr lang="ko-KR" altLang="en-US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 </a:t>
            </a:r>
            <a:endParaRPr lang="en-US" altLang="ko-KR" sz="22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r"/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무수한 배신을</a:t>
            </a:r>
            <a:r>
              <a:rPr lang="ko-KR" altLang="en-US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 후대에 길이 </a:t>
            </a:r>
            <a:endParaRPr lang="en-US" altLang="ko-KR" sz="22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r"/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남을 뛰어난 작품들로</a:t>
            </a:r>
            <a:r>
              <a:rPr lang="ko-KR" altLang="en-US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 </a:t>
            </a:r>
            <a:endParaRPr lang="en-US" altLang="ko-KR" sz="22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r"/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승화시킨</a:t>
            </a:r>
            <a:r>
              <a:rPr lang="ko-KR" altLang="en-US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 </a:t>
            </a:r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화가</a:t>
            </a:r>
            <a:r>
              <a:rPr lang="en-US" altLang="ko-KR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r>
              <a:rPr lang="en-US" altLang="ko-KR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</a:p>
          <a:p>
            <a:endParaRPr lang="ko-KR" altLang="en-US" sz="22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852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" y="188641"/>
            <a:ext cx="4392557" cy="554461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971600" y="5889466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남성적인 </a:t>
            </a:r>
            <a:r>
              <a:rPr lang="ko-KR" altLang="en-US" sz="2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얼굴과 극도의 여성성을 드러내는 화려한 색감의 </a:t>
            </a:r>
            <a:endParaRPr lang="en-US" altLang="ko-KR" sz="20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드레스를 </a:t>
            </a:r>
            <a:r>
              <a:rPr lang="ko-KR" altLang="en-US" sz="2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입은 그녀의 </a:t>
            </a:r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자화상</a:t>
            </a:r>
            <a:endParaRPr lang="ko-KR" altLang="en-US" sz="2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2390"/>
            <a:ext cx="4104456" cy="54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9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8"/>
          <a:stretch/>
        </p:blipFill>
        <p:spPr>
          <a:xfrm>
            <a:off x="1691680" y="0"/>
            <a:ext cx="6703783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3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624"/>
            <a:ext cx="7200800" cy="5769585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83568" y="5805264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3</a:t>
            </a:r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번의 유산으로 아이를 </a:t>
            </a:r>
            <a:r>
              <a:rPr lang="ko-KR" altLang="en-US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갖지 못했던 </a:t>
            </a:r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자신의 고통과 아픔을 </a:t>
            </a:r>
            <a:endParaRPr lang="en-US" altLang="ko-KR" sz="2200" b="1" dirty="0" smtClean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예술가적 </a:t>
            </a:r>
            <a:r>
              <a:rPr lang="ko-KR" altLang="en-US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모성</a:t>
            </a:r>
            <a:r>
              <a:rPr lang="en-US" altLang="ko-KR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, </a:t>
            </a:r>
            <a:r>
              <a:rPr lang="ko-KR" altLang="en-US" sz="22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육체적인 </a:t>
            </a:r>
            <a:r>
              <a:rPr lang="ko-KR" altLang="en-US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출산으로 표현한 상상의 그림</a:t>
            </a:r>
            <a:r>
              <a:rPr lang="en-US" altLang="ko-KR" sz="22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endParaRPr lang="ko-KR" altLang="en-US" sz="22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847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89" y="260648"/>
            <a:ext cx="5360675" cy="648072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44824" y="1277888"/>
            <a:ext cx="5207496" cy="1143000"/>
          </a:xfrm>
        </p:spPr>
        <p:txBody>
          <a:bodyPr>
            <a:normAutofit/>
          </a:bodyPr>
          <a:lstStyle/>
          <a:p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단원 김홍도 풍속</a:t>
            </a:r>
            <a:r>
              <a:rPr lang="ko-KR" altLang="en-US" sz="32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</a:t>
            </a:r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2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880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44824" y="1277888"/>
            <a:ext cx="5207496" cy="1143000"/>
          </a:xfrm>
        </p:spPr>
        <p:txBody>
          <a:bodyPr>
            <a:normAutofit/>
          </a:bodyPr>
          <a:lstStyle/>
          <a:p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단원 김홍도 풍속</a:t>
            </a:r>
            <a:r>
              <a:rPr lang="ko-KR" altLang="en-US" sz="32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</a:t>
            </a:r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2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66" y="188640"/>
            <a:ext cx="5378998" cy="6552728"/>
          </a:xfrm>
          <a:prstGeom prst="rect">
            <a:avLst/>
          </a:prstGeom>
        </p:spPr>
      </p:pic>
      <p:sp>
        <p:nvSpPr>
          <p:cNvPr id="5" name="Rectangle 8"/>
          <p:cNvSpPr txBox="1">
            <a:spLocks/>
          </p:cNvSpPr>
          <p:nvPr/>
        </p:nvSpPr>
        <p:spPr>
          <a:xfrm>
            <a:off x="6453336" y="773832"/>
            <a:ext cx="2871192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김홍도</a:t>
            </a:r>
            <a:b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〈</a:t>
            </a:r>
            <a:r>
              <a:rPr lang="ko-KR" altLang="en-US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씨름</a:t>
            </a:r>
            <a:r>
              <a:rPr lang="en-US" altLang="ko-KR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〉</a:t>
            </a:r>
            <a:r>
              <a:rPr lang="ko-KR" altLang="en-US" sz="2800" dirty="0" smtClean="0">
                <a:solidFill>
                  <a:srgbClr val="A740E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A740E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804248" y="2852936"/>
            <a:ext cx="2195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27cm X 22.7cm</a:t>
            </a:r>
          </a:p>
          <a:p>
            <a:pPr algn="ctr"/>
            <a:endParaRPr lang="en-US" altLang="ko-KR" sz="2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ctr"/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국립중앙박물</a:t>
            </a:r>
            <a:r>
              <a:rPr lang="ko-KR" altLang="en-US" sz="2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관</a:t>
            </a:r>
          </a:p>
        </p:txBody>
      </p:sp>
    </p:spTree>
    <p:extLst>
      <p:ext uri="{BB962C8B-B14F-4D97-AF65-F5344CB8AC3E}">
        <p14:creationId xmlns:p14="http://schemas.microsoft.com/office/powerpoint/2010/main" val="13832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562193" cy="567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23" y="404664"/>
            <a:ext cx="5368673" cy="6008647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444624" y="629816"/>
            <a:ext cx="3119264" cy="926976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32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그림 뜯어보기</a:t>
            </a:r>
            <a:endParaRPr lang="ko-KR" altLang="en-US" sz="3200" dirty="0">
              <a:solidFill>
                <a:srgbClr val="FF33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92088" y="2420888"/>
            <a:ext cx="2195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누가 이길까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88" b="1990"/>
          <a:stretch/>
        </p:blipFill>
        <p:spPr>
          <a:xfrm>
            <a:off x="3851920" y="155306"/>
            <a:ext cx="4896544" cy="641305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95536" y="3913892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어디로 넘어질까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2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" t="1122" r="16700" b="2635"/>
          <a:stretch/>
        </p:blipFill>
        <p:spPr>
          <a:xfrm>
            <a:off x="3329339" y="548680"/>
            <a:ext cx="5542385" cy="5756988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444624" y="260648"/>
            <a:ext cx="3119264" cy="926976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32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그림 뜯어보기</a:t>
            </a:r>
            <a:endParaRPr lang="ko-KR" altLang="en-US" sz="3200" dirty="0">
              <a:solidFill>
                <a:srgbClr val="FF33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44624" y="1268760"/>
            <a:ext cx="2543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번호에 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해당되는 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인물의 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행동 의미는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7504" y="4293096"/>
            <a:ext cx="3312368" cy="56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가장 소심한 사람은</a:t>
            </a:r>
            <a:r>
              <a:rPr lang="en-US" altLang="ko-KR" sz="240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400" dirty="0">
              <a:solidFill>
                <a:srgbClr val="66FF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07504" y="5101095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가장 적극적인 사람은</a:t>
            </a:r>
            <a:r>
              <a:rPr lang="en-US" altLang="ko-KR" sz="240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400" dirty="0">
              <a:solidFill>
                <a:srgbClr val="66FF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150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8"/>
          <a:stretch/>
        </p:blipFill>
        <p:spPr>
          <a:xfrm>
            <a:off x="971600" y="1844824"/>
            <a:ext cx="6768752" cy="4820177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444624" y="260648"/>
            <a:ext cx="3119264" cy="926976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32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그림 뜯어보기</a:t>
            </a:r>
            <a:endParaRPr lang="ko-KR" altLang="en-US" sz="3200" dirty="0">
              <a:solidFill>
                <a:srgbClr val="FF33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44624" y="980728"/>
            <a:ext cx="8087816" cy="63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래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사람의 행동의 의미는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272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22" y="384770"/>
            <a:ext cx="5048250" cy="592455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444624" y="629816"/>
            <a:ext cx="3119264" cy="926976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32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그림 뜯어보기</a:t>
            </a:r>
            <a:endParaRPr lang="ko-KR" altLang="en-US" sz="3200" dirty="0">
              <a:solidFill>
                <a:srgbClr val="FF33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9698" y="2762925"/>
            <a:ext cx="3772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모두가 중앙으로 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집중하고 있을 때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…?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51706" y="3915053"/>
            <a:ext cx="3772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또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다른 장치는</a:t>
            </a:r>
            <a:r>
              <a:rPr lang="en-US" altLang="ko-KR" sz="28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272" y="404664"/>
            <a:ext cx="5029200" cy="592455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79512" y="4561964"/>
            <a:ext cx="3772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 smtClean="0">
                <a:solidFill>
                  <a:srgbClr val="FF66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800" dirty="0" smtClean="0">
                <a:solidFill>
                  <a:srgbClr val="FF66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번의 의미는</a:t>
            </a:r>
            <a:r>
              <a:rPr lang="en-US" altLang="ko-KR" sz="2800" dirty="0" smtClean="0">
                <a:solidFill>
                  <a:srgbClr val="FF66CC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>
              <a:solidFill>
                <a:srgbClr val="FF66CC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79512" y="5138028"/>
            <a:ext cx="3772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80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번의 의미는</a:t>
            </a:r>
            <a:r>
              <a:rPr lang="en-US" altLang="ko-KR" sz="280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>
              <a:solidFill>
                <a:srgbClr val="66FF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86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97" y="332656"/>
            <a:ext cx="5019675" cy="5934075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444624" y="629816"/>
            <a:ext cx="3119264" cy="926976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32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그림 뜯어보기</a:t>
            </a:r>
            <a:endParaRPr lang="ko-KR" altLang="en-US" sz="3200" dirty="0">
              <a:solidFill>
                <a:srgbClr val="FF33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92088" y="3193812"/>
            <a:ext cx="2195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원형구도에서 보이는 집중력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533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44624" y="629816"/>
            <a:ext cx="3119264" cy="926976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32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그림 뜯어보기</a:t>
            </a:r>
            <a:endParaRPr lang="ko-KR" altLang="en-US" sz="3200" dirty="0">
              <a:solidFill>
                <a:srgbClr val="FF33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8032" y="3481844"/>
            <a:ext cx="2987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숫자의 의미는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9809"/>
            <a:ext cx="5616624" cy="65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6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61" y="260648"/>
            <a:ext cx="5298619" cy="637534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51520" y="677009"/>
            <a:ext cx="3168352" cy="563231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r" fontAlgn="base">
              <a:lnSpc>
                <a:spcPct val="150000"/>
              </a:lnSpc>
            </a:pPr>
            <a:r>
              <a:rPr lang="ko-KR" altLang="en-US" sz="2400" b="1" dirty="0" smtClean="0"/>
              <a:t>한 </a:t>
            </a:r>
            <a:r>
              <a:rPr lang="ko-KR" altLang="en-US" sz="2400" b="1" dirty="0"/>
              <a:t>장의 그림 속에 </a:t>
            </a:r>
            <a:endParaRPr lang="en-US" altLang="ko-KR" sz="2400" b="1" dirty="0" smtClean="0"/>
          </a:p>
          <a:p>
            <a:pPr algn="r" fontAlgn="base">
              <a:lnSpc>
                <a:spcPct val="150000"/>
              </a:lnSpc>
            </a:pPr>
            <a:r>
              <a:rPr lang="ko-KR" altLang="en-US" sz="2400" b="1" dirty="0" smtClean="0"/>
              <a:t>이렇게 </a:t>
            </a:r>
            <a:r>
              <a:rPr lang="ko-KR" altLang="en-US" sz="2400" b="1" dirty="0"/>
              <a:t>다양하고 </a:t>
            </a:r>
            <a:r>
              <a:rPr lang="ko-KR" altLang="en-US" sz="2400" b="1" dirty="0" smtClean="0"/>
              <a:t>많은</a:t>
            </a:r>
            <a:endParaRPr lang="en-US" altLang="ko-KR" sz="2400" b="1" dirty="0" smtClean="0"/>
          </a:p>
          <a:p>
            <a:pPr algn="r" fontAlgn="base">
              <a:lnSpc>
                <a:spcPct val="150000"/>
              </a:lnSpc>
            </a:pPr>
            <a:r>
              <a:rPr lang="ko-KR" altLang="en-US" sz="2400" b="1" dirty="0" smtClean="0"/>
              <a:t> </a:t>
            </a:r>
            <a:r>
              <a:rPr lang="ko-KR" altLang="en-US" sz="2400" b="1" dirty="0"/>
              <a:t>이야기를 담아 놓았다</a:t>
            </a:r>
            <a:r>
              <a:rPr lang="en-US" altLang="ko-KR" sz="2400" b="1" dirty="0"/>
              <a:t>. </a:t>
            </a:r>
            <a:endParaRPr lang="ko-KR" altLang="en-US" sz="2400" b="1" dirty="0"/>
          </a:p>
          <a:p>
            <a:pPr algn="r" fontAlgn="base">
              <a:lnSpc>
                <a:spcPct val="150000"/>
              </a:lnSpc>
            </a:pPr>
            <a:r>
              <a:rPr lang="ko-KR" altLang="en-US" sz="2400" b="1" dirty="0" smtClean="0"/>
              <a:t>인물의 표정 </a:t>
            </a:r>
            <a:r>
              <a:rPr lang="ko-KR" altLang="en-US" sz="2400" b="1" dirty="0"/>
              <a:t>하나하나</a:t>
            </a:r>
            <a:r>
              <a:rPr lang="en-US" altLang="ko-KR" sz="2400" b="1" dirty="0"/>
              <a:t>, </a:t>
            </a:r>
            <a:endParaRPr lang="en-US" altLang="ko-KR" sz="2400" b="1" dirty="0" smtClean="0"/>
          </a:p>
          <a:p>
            <a:pPr algn="r" fontAlgn="base">
              <a:lnSpc>
                <a:spcPct val="150000"/>
              </a:lnSpc>
            </a:pPr>
            <a:r>
              <a:rPr lang="ko-KR" altLang="en-US" sz="2400" b="1" dirty="0" smtClean="0"/>
              <a:t>행동 하나하나 </a:t>
            </a:r>
            <a:r>
              <a:rPr lang="ko-KR" altLang="en-US" sz="2400" b="1" dirty="0"/>
              <a:t>모두가 </a:t>
            </a:r>
            <a:endParaRPr lang="en-US" altLang="ko-KR" sz="2400" b="1" dirty="0" smtClean="0"/>
          </a:p>
          <a:p>
            <a:pPr algn="r" fontAlgn="base">
              <a:lnSpc>
                <a:spcPct val="150000"/>
              </a:lnSpc>
            </a:pPr>
            <a:r>
              <a:rPr lang="ko-KR" altLang="en-US" sz="2400" b="1" dirty="0" smtClean="0"/>
              <a:t>살아 </a:t>
            </a:r>
            <a:r>
              <a:rPr lang="ko-KR" altLang="en-US" sz="2400" b="1" dirty="0"/>
              <a:t>숨쉬는 </a:t>
            </a:r>
            <a:r>
              <a:rPr lang="ko-KR" altLang="en-US" sz="2400" b="1" dirty="0" smtClean="0"/>
              <a:t>생생하게</a:t>
            </a:r>
            <a:endParaRPr lang="en-US" altLang="ko-KR" sz="2400" b="1" dirty="0" smtClean="0"/>
          </a:p>
          <a:p>
            <a:pPr algn="r" fontAlgn="base">
              <a:lnSpc>
                <a:spcPct val="150000"/>
              </a:lnSpc>
            </a:pPr>
            <a:r>
              <a:rPr lang="ko-KR" altLang="en-US" sz="2400" b="1" dirty="0" smtClean="0"/>
              <a:t>표현할 수 있었던 것은</a:t>
            </a:r>
            <a:endParaRPr lang="en-US" altLang="ko-KR" sz="2400" b="1" dirty="0" smtClean="0"/>
          </a:p>
          <a:p>
            <a:pPr algn="r" fontAlgn="base">
              <a:lnSpc>
                <a:spcPct val="150000"/>
              </a:lnSpc>
            </a:pPr>
            <a:r>
              <a:rPr lang="ko-KR" altLang="en-US" sz="2400" b="1" dirty="0" smtClean="0"/>
              <a:t> 김홍도가 </a:t>
            </a:r>
            <a:r>
              <a:rPr lang="ko-KR" altLang="en-US" sz="2400" b="1" dirty="0"/>
              <a:t>백성들의 </a:t>
            </a:r>
            <a:endParaRPr lang="en-US" altLang="ko-KR" sz="2400" b="1" dirty="0" smtClean="0"/>
          </a:p>
          <a:p>
            <a:pPr algn="r" fontAlgn="base">
              <a:lnSpc>
                <a:spcPct val="150000"/>
              </a:lnSpc>
            </a:pPr>
            <a:r>
              <a:rPr lang="ko-KR" altLang="en-US" sz="2400" b="1" dirty="0" smtClean="0"/>
              <a:t>삶을 </a:t>
            </a:r>
            <a:r>
              <a:rPr lang="ko-KR" altLang="en-US" sz="2400" b="1" dirty="0"/>
              <a:t>사랑했기 </a:t>
            </a:r>
            <a:r>
              <a:rPr lang="ko-KR" altLang="en-US" sz="2400" b="1" dirty="0" smtClean="0"/>
              <a:t>때문에</a:t>
            </a:r>
            <a:endParaRPr lang="en-US" altLang="ko-KR" sz="2400" b="1" dirty="0" smtClean="0"/>
          </a:p>
          <a:p>
            <a:pPr algn="r" fontAlgn="base">
              <a:lnSpc>
                <a:spcPct val="150000"/>
              </a:lnSpc>
            </a:pPr>
            <a:r>
              <a:rPr lang="ko-KR" altLang="en-US" sz="2400" b="1" dirty="0" smtClean="0"/>
              <a:t> 가능했을 것이다</a:t>
            </a:r>
            <a:r>
              <a:rPr lang="en-US" altLang="ko-KR" sz="2400" b="1" dirty="0" smtClean="0"/>
              <a:t>.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7350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39" t="6123" r="12967" b="5034"/>
          <a:stretch/>
        </p:blipFill>
        <p:spPr>
          <a:xfrm>
            <a:off x="3334071" y="152941"/>
            <a:ext cx="5472608" cy="6509314"/>
          </a:xfrm>
          <a:prstGeom prst="rect">
            <a:avLst/>
          </a:prstGeom>
        </p:spPr>
      </p:pic>
      <p:sp>
        <p:nvSpPr>
          <p:cNvPr id="4" name="Rectangle 8"/>
          <p:cNvSpPr txBox="1">
            <a:spLocks/>
          </p:cNvSpPr>
          <p:nvPr/>
        </p:nvSpPr>
        <p:spPr>
          <a:xfrm>
            <a:off x="332656" y="845840"/>
            <a:ext cx="2871192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김홍도</a:t>
            </a:r>
            <a:r>
              <a:rPr lang="ko-KR" altLang="en-US" sz="2800" dirty="0" smtClean="0">
                <a:solidFill>
                  <a:srgbClr val="00CC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ko-KR" altLang="en-US" sz="2800" dirty="0" smtClean="0">
                <a:solidFill>
                  <a:srgbClr val="00CC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1800" dirty="0" smtClean="0">
                <a:solidFill>
                  <a:srgbClr val="00CC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조선의 풍속도</a:t>
            </a:r>
            <a: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〈</a:t>
            </a:r>
            <a:r>
              <a:rPr lang="ko-KR" altLang="en-US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서</a:t>
            </a:r>
            <a:r>
              <a:rPr lang="ko-KR" altLang="en-US" sz="2800" dirty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당</a:t>
            </a:r>
            <a:r>
              <a:rPr lang="en-US" altLang="ko-KR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〉</a:t>
            </a:r>
            <a:r>
              <a:rPr lang="ko-KR" altLang="en-US" sz="2800" dirty="0" smtClean="0">
                <a:solidFill>
                  <a:srgbClr val="A740E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A740E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83568" y="2852936"/>
            <a:ext cx="2195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27cm X 22.7cm</a:t>
            </a:r>
          </a:p>
          <a:p>
            <a:pPr algn="ctr"/>
            <a:endParaRPr lang="en-US" altLang="ko-KR" sz="2000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  <a:p>
            <a:pPr algn="ctr"/>
            <a:r>
              <a:rPr lang="ko-KR" altLang="en-US" sz="20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국립중앙박물</a:t>
            </a:r>
            <a:r>
              <a:rPr lang="ko-KR" altLang="en-US" sz="20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관</a:t>
            </a:r>
          </a:p>
        </p:txBody>
      </p:sp>
    </p:spTree>
    <p:extLst>
      <p:ext uri="{BB962C8B-B14F-4D97-AF65-F5344CB8AC3E}">
        <p14:creationId xmlns:p14="http://schemas.microsoft.com/office/powerpoint/2010/main" val="345722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88032" y="1412776"/>
            <a:ext cx="29878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어떤 상황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2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251520" y="404664"/>
            <a:ext cx="3119264" cy="926976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3200" dirty="0" smtClean="0"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그림 뜯어보기</a:t>
            </a:r>
            <a:endParaRPr lang="ko-KR" altLang="en-US" sz="3200" dirty="0">
              <a:solidFill>
                <a:srgbClr val="FF33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51520" y="2041684"/>
            <a:ext cx="29878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왼쪽 아이들 신분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pPr algn="ctr"/>
            <a:r>
              <a:rPr lang="ko-KR" altLang="en-US" sz="200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행동의 의미는</a:t>
            </a:r>
            <a:r>
              <a:rPr lang="en-US" altLang="ko-KR" sz="200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000" dirty="0">
              <a:solidFill>
                <a:srgbClr val="66FF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88032" y="3070121"/>
            <a:ext cx="29878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오</a:t>
            </a:r>
            <a:r>
              <a:rPr lang="ko-KR" altLang="en-US" sz="2200" dirty="0">
                <a:latin typeface="HY견고딕" panose="02030600000101010101" pitchFamily="18" charset="-127"/>
                <a:ea typeface="HY견고딕" panose="02030600000101010101" pitchFamily="18" charset="-127"/>
              </a:rPr>
              <a:t>른</a:t>
            </a:r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쪽 아이들 신분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pPr algn="ctr"/>
            <a:r>
              <a:rPr lang="ko-KR" altLang="en-US" sz="20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행동의 의미는</a:t>
            </a:r>
            <a:r>
              <a:rPr lang="en-US" altLang="ko-KR" sz="20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000" dirty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7504" y="4006225"/>
            <a:ext cx="34918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맨 왼쪽 아이의 행동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26" name="Picture 2" descr="C:\Users\기본\Pictures\명화따라하기01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5472608" cy="647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기본\Pictures\명화따라하기01-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5" t="32829" r="43327" b="40599"/>
          <a:stretch/>
        </p:blipFill>
        <p:spPr bwMode="auto">
          <a:xfrm>
            <a:off x="3707904" y="548680"/>
            <a:ext cx="5184576" cy="54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기본\Pictures\명화따라하기01-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6" r="54966" b="41402"/>
          <a:stretch/>
        </p:blipFill>
        <p:spPr bwMode="auto">
          <a:xfrm>
            <a:off x="3563888" y="373242"/>
            <a:ext cx="5472608" cy="595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기본\Pictures\명화따라하기01-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2" t="35372"/>
          <a:stretch/>
        </p:blipFill>
        <p:spPr bwMode="auto">
          <a:xfrm>
            <a:off x="3563888" y="116632"/>
            <a:ext cx="5472608" cy="63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47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4086416"/>
          </a:xfrm>
          <a:prstGeom prst="rect">
            <a:avLst/>
          </a:prstGeom>
        </p:spPr>
      </p:pic>
      <p:sp>
        <p:nvSpPr>
          <p:cNvPr id="4" name="Rectangle 8"/>
          <p:cNvSpPr txBox="1">
            <a:spLocks/>
          </p:cNvSpPr>
          <p:nvPr/>
        </p:nvSpPr>
        <p:spPr>
          <a:xfrm>
            <a:off x="548680" y="116632"/>
            <a:ext cx="762372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누구의 작품인가</a:t>
            </a:r>
            <a:r>
              <a:rPr lang="en-US" altLang="ko-KR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  <a:r>
              <a:rPr lang="ko-KR" altLang="en-US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제목은</a:t>
            </a:r>
            <a:r>
              <a:rPr lang="en-US" altLang="ko-KR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2800" dirty="0" smtClean="0">
                <a:solidFill>
                  <a:srgbClr val="A740E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A740E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Rectangle 8"/>
          <p:cNvSpPr txBox="1">
            <a:spLocks/>
          </p:cNvSpPr>
          <p:nvPr/>
        </p:nvSpPr>
        <p:spPr>
          <a:xfrm>
            <a:off x="251520" y="5805264"/>
            <a:ext cx="8424936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피카소 </a:t>
            </a:r>
            <a:r>
              <a:rPr lang="ko-KR" altLang="en-US" sz="1800" dirty="0" smtClean="0">
                <a:solidFill>
                  <a:srgbClr val="00CC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전 세계에 그림으로 전쟁을 고발하다</a:t>
            </a:r>
            <a:r>
              <a:rPr lang="en-US" altLang="ko-KR" sz="1800" dirty="0" smtClean="0">
                <a:solidFill>
                  <a:srgbClr val="00CC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!  </a:t>
            </a:r>
            <a:r>
              <a:rPr lang="ko-KR" altLang="en-US" sz="280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한국에도 있는가</a:t>
            </a:r>
            <a:r>
              <a:rPr lang="en-US" altLang="ko-KR" sz="280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979712" y="5651956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1937</a:t>
            </a:r>
            <a:r>
              <a:rPr lang="ko-KR" altLang="en-US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년</a:t>
            </a:r>
            <a:r>
              <a:rPr lang="en-US" altLang="ko-KR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캔버스에 유채</a:t>
            </a:r>
            <a:r>
              <a:rPr lang="en-US" altLang="ko-KR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r>
              <a:rPr lang="ko-KR" altLang="en-US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en-US" altLang="ko-KR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349.3 </a:t>
            </a:r>
            <a:r>
              <a:rPr lang="en-US" altLang="ko-KR" b="1" dirty="0">
                <a:latin typeface="굴림체" panose="020B0609000101010101" pitchFamily="49" charset="-127"/>
                <a:ea typeface="굴림체" panose="020B0609000101010101" pitchFamily="49" charset="-127"/>
              </a:rPr>
              <a:t>x 776.6 cm </a:t>
            </a:r>
            <a:endParaRPr lang="ko-KR" altLang="en-US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8" name="Rectangle 8"/>
          <p:cNvSpPr txBox="1">
            <a:spLocks/>
          </p:cNvSpPr>
          <p:nvPr/>
        </p:nvSpPr>
        <p:spPr>
          <a:xfrm>
            <a:off x="701080" y="4878288"/>
            <a:ext cx="762372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피카소 </a:t>
            </a:r>
            <a:r>
              <a:rPr lang="ko-KR" altLang="en-US" sz="1800" dirty="0" smtClean="0">
                <a:solidFill>
                  <a:srgbClr val="00CC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전 세계에 그림으로 전쟁을 고발하다</a:t>
            </a:r>
            <a:r>
              <a:rPr lang="en-US" altLang="ko-KR" sz="1800" dirty="0" smtClean="0">
                <a:solidFill>
                  <a:srgbClr val="00CC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! </a:t>
            </a:r>
            <a:r>
              <a:rPr lang="en-US" altLang="ko-KR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〈</a:t>
            </a:r>
            <a:r>
              <a:rPr lang="ko-KR" altLang="en-US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게르니</a:t>
            </a:r>
            <a:r>
              <a:rPr lang="ko-KR" altLang="en-US" sz="2800" dirty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카</a:t>
            </a:r>
            <a:r>
              <a:rPr lang="en-US" altLang="ko-KR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〉</a:t>
            </a:r>
            <a:r>
              <a:rPr lang="ko-KR" altLang="en-US" sz="2800" dirty="0" smtClean="0">
                <a:solidFill>
                  <a:srgbClr val="A740E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A740E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34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8"/>
          <p:cNvSpPr/>
          <p:nvPr/>
        </p:nvSpPr>
        <p:spPr>
          <a:xfrm>
            <a:off x="8572500" y="5476875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1"/>
            <a:endParaRPr lang="ko-KR"/>
          </a:p>
        </p:txBody>
      </p:sp>
      <p:sp>
        <p:nvSpPr>
          <p:cNvPr id="10" name="Rectangle 24"/>
          <p:cNvSpPr>
            <a:spLocks noGrp="1"/>
          </p:cNvSpPr>
          <p:nvPr>
            <p:ph type="ctrTitle"/>
          </p:nvPr>
        </p:nvSpPr>
        <p:spPr>
          <a:xfrm>
            <a:off x="2123728" y="116632"/>
            <a:ext cx="7056784" cy="1869976"/>
          </a:xfrm>
        </p:spPr>
        <p:txBody>
          <a:bodyPr>
            <a:normAutofit/>
          </a:bodyPr>
          <a:lstStyle>
            <a:extLst/>
          </a:lstStyle>
          <a:p>
            <a:r>
              <a:rPr lang="ko-KR" altLang="en-US" sz="4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사</a:t>
            </a:r>
            <a:r>
              <a:rPr lang="ko-KR" altLang="en-US" sz="4800" dirty="0">
                <a:latin typeface="HY강B" panose="02030600000101010101" pitchFamily="18" charset="-127"/>
                <a:ea typeface="HY강B" panose="02030600000101010101" pitchFamily="18" charset="-127"/>
              </a:rPr>
              <a:t>과</a:t>
            </a:r>
            <a:r>
              <a:rPr lang="ko-KR" altLang="en-US" sz="4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4400" dirty="0" smtClean="0">
                <a:solidFill>
                  <a:srgbClr val="FFFF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연상 </a:t>
            </a:r>
            <a:r>
              <a:rPr lang="ko-KR" altLang="en-US" sz="4400" dirty="0" smtClean="0">
                <a:solidFill>
                  <a:srgbClr val="00B0F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이미지 </a:t>
            </a:r>
            <a:r>
              <a:rPr lang="en-US" altLang="ko-KR" sz="4400" dirty="0" smtClean="0">
                <a:solidFill>
                  <a:srgbClr val="00B0F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?</a:t>
            </a:r>
            <a:endParaRPr lang="ko-KR" sz="4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43808" y="1844824"/>
            <a:ext cx="5742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ko-KR" altLang="en-US" sz="2800" b="1" dirty="0" smtClean="0"/>
              <a:t>백설공주</a:t>
            </a:r>
            <a:endParaRPr lang="en-US" altLang="ko-KR" sz="2800" b="1" dirty="0" smtClean="0"/>
          </a:p>
          <a:p>
            <a:pPr algn="r" fontAlgn="base"/>
            <a:r>
              <a:rPr lang="ko-KR" altLang="en-US" sz="2800" b="1" dirty="0" smtClean="0"/>
              <a:t>아담과 </a:t>
            </a:r>
            <a:r>
              <a:rPr lang="ko-KR" altLang="en-US" sz="2800" b="1" dirty="0"/>
              <a:t>이브</a:t>
            </a:r>
            <a:endParaRPr lang="en-US" altLang="ko-KR" sz="2800" b="1" dirty="0"/>
          </a:p>
          <a:p>
            <a:pPr algn="r" fontAlgn="base"/>
            <a:r>
              <a:rPr lang="ko-KR" altLang="en-US" sz="2800" b="1" dirty="0" smtClean="0"/>
              <a:t>만유인력</a:t>
            </a:r>
            <a:endParaRPr lang="en-US" altLang="ko-KR" sz="2800" b="1" dirty="0" smtClean="0"/>
          </a:p>
          <a:p>
            <a:pPr algn="r" fontAlgn="base"/>
            <a:r>
              <a:rPr lang="ko-KR" altLang="en-US" sz="2800" b="1" dirty="0" err="1" smtClean="0"/>
              <a:t>윌리엄</a:t>
            </a:r>
            <a:r>
              <a:rPr lang="ko-KR" altLang="en-US" sz="2800" b="1" dirty="0" smtClean="0"/>
              <a:t> 텔</a:t>
            </a:r>
            <a:endParaRPr lang="en-US" altLang="ko-KR" sz="2800" b="1" dirty="0" smtClean="0"/>
          </a:p>
          <a:p>
            <a:pPr algn="r" fontAlgn="base"/>
            <a:r>
              <a:rPr lang="ko-KR" altLang="en-US" sz="2800" b="1" dirty="0" err="1" smtClean="0"/>
              <a:t>애플사</a:t>
            </a:r>
            <a:endParaRPr lang="en-US" altLang="ko-KR" sz="2800" b="1" dirty="0" smtClean="0"/>
          </a:p>
          <a:p>
            <a:pPr algn="r" fontAlgn="base"/>
            <a:r>
              <a:rPr lang="ko-KR" altLang="en-US" sz="2800" dirty="0" err="1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세잔의</a:t>
            </a:r>
            <a:r>
              <a:rPr lang="ko-KR" altLang="en-US" sz="2800" dirty="0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사과 정물</a:t>
            </a:r>
            <a:endParaRPr lang="en-US" altLang="ko-KR" sz="2800" dirty="0" smtClean="0">
              <a:solidFill>
                <a:srgbClr val="FFC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 fontAlgn="base"/>
            <a:r>
              <a:rPr lang="ko-KR" altLang="en-US" sz="2800" b="1" dirty="0" smtClean="0"/>
              <a:t>대구사과</a:t>
            </a:r>
            <a:endParaRPr lang="en-US" altLang="ko-KR" sz="2800" b="1" dirty="0" smtClean="0"/>
          </a:p>
          <a:p>
            <a:pPr algn="r" fontAlgn="base"/>
            <a:r>
              <a:rPr lang="ko-KR" altLang="en-US" sz="2800" b="1" dirty="0" smtClean="0"/>
              <a:t>사과 </a:t>
            </a:r>
            <a:r>
              <a:rPr lang="ko-KR" altLang="en-US" sz="2800" b="1" dirty="0" err="1" smtClean="0"/>
              <a:t>돈상자</a:t>
            </a:r>
            <a:endParaRPr lang="ko-KR" altLang="en-US" sz="2800" b="1" dirty="0"/>
          </a:p>
          <a:p>
            <a:pPr algn="r" fontAlgn="base"/>
            <a:r>
              <a:rPr lang="ko-KR" altLang="en-US" sz="2800" b="1" dirty="0" smtClean="0"/>
              <a:t>미안해</a:t>
            </a:r>
            <a:r>
              <a:rPr lang="en-US" altLang="ko-KR" sz="2800" b="1" dirty="0" smtClean="0"/>
              <a:t>...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t="20894" r="19167" b="12524"/>
          <a:stretch/>
        </p:blipFill>
        <p:spPr>
          <a:xfrm>
            <a:off x="179512" y="2737984"/>
            <a:ext cx="5472608" cy="307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" y="764704"/>
            <a:ext cx="9144000" cy="478631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979712" y="6084004"/>
            <a:ext cx="4136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1951</a:t>
            </a:r>
            <a:r>
              <a:rPr lang="ko-KR" altLang="en-US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년</a:t>
            </a:r>
            <a:r>
              <a:rPr lang="en-US" altLang="ko-KR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. </a:t>
            </a:r>
            <a:r>
              <a:rPr lang="ko-KR" altLang="en-US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패</a:t>
            </a:r>
            <a:r>
              <a:rPr lang="ko-KR" altLang="en-US" b="1" dirty="0">
                <a:latin typeface="굴림체" panose="020B0609000101010101" pitchFamily="49" charset="-127"/>
                <a:ea typeface="굴림체" panose="020B0609000101010101" pitchFamily="49" charset="-127"/>
              </a:rPr>
              <a:t>널</a:t>
            </a:r>
            <a:r>
              <a:rPr lang="ko-KR" altLang="en-US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에 유채</a:t>
            </a:r>
            <a:r>
              <a:rPr lang="en-US" altLang="ko-KR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.</a:t>
            </a:r>
            <a:r>
              <a:rPr lang="ko-KR" altLang="en-US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en-US" altLang="ko-KR" dirty="0"/>
              <a:t>110 x 210 cm </a:t>
            </a:r>
            <a:r>
              <a:rPr lang="en-US" altLang="ko-KR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endParaRPr lang="ko-KR" altLang="en-US" b="1" dirty="0">
              <a:latin typeface="굴림체" panose="020B0609000101010101" pitchFamily="49" charset="-127"/>
              <a:ea typeface="굴림체" panose="020B0609000101010101" pitchFamily="49" charset="-127"/>
            </a:endParaRPr>
          </a:p>
        </p:txBody>
      </p:sp>
      <p:sp>
        <p:nvSpPr>
          <p:cNvPr id="5" name="Rectangle 8"/>
          <p:cNvSpPr txBox="1">
            <a:spLocks/>
          </p:cNvSpPr>
          <p:nvPr/>
        </p:nvSpPr>
        <p:spPr>
          <a:xfrm>
            <a:off x="548680" y="5238328"/>
            <a:ext cx="7623720" cy="1143000"/>
          </a:xfrm>
          <a:prstGeom prst="rect">
            <a:avLst/>
          </a:prstGeom>
        </p:spPr>
        <p:txBody>
          <a:bodyPr vert="horz" rtlCol="0" anchor="ctr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48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pPr algn="ctr">
              <a:lnSpc>
                <a:spcPct val="150000"/>
              </a:lnSpc>
            </a:pPr>
            <a:r>
              <a:rPr lang="ko-KR" altLang="en-US" sz="280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피카소 </a:t>
            </a:r>
            <a:r>
              <a:rPr lang="ko-KR" altLang="en-US" sz="1800" dirty="0" smtClean="0">
                <a:solidFill>
                  <a:srgbClr val="00CC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전 세계에 그림으로 전쟁을 고발하다</a:t>
            </a:r>
            <a:r>
              <a:rPr lang="en-US" altLang="ko-KR" sz="1800" dirty="0" smtClean="0">
                <a:solidFill>
                  <a:srgbClr val="00CCFF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! </a:t>
            </a:r>
            <a:r>
              <a:rPr lang="en-US" altLang="ko-KR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〈</a:t>
            </a:r>
            <a:r>
              <a:rPr lang="ko-KR" altLang="en-US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한국전</a:t>
            </a:r>
            <a:r>
              <a:rPr lang="ko-KR" altLang="en-US" sz="2800" dirty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쟁</a:t>
            </a:r>
            <a:r>
              <a:rPr lang="en-US" altLang="ko-KR" sz="2800" dirty="0" smtClean="0">
                <a:solidFill>
                  <a:srgbClr val="A740E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〉</a:t>
            </a:r>
            <a:r>
              <a:rPr lang="ko-KR" altLang="en-US" sz="2800" dirty="0" smtClean="0">
                <a:solidFill>
                  <a:srgbClr val="A740E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solidFill>
                <a:srgbClr val="A740E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591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86499"/>
            <a:ext cx="9289033" cy="696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제목 1"/>
          <p:cNvSpPr>
            <a:spLocks noGrp="1"/>
          </p:cNvSpPr>
          <p:nvPr>
            <p:ph type="title"/>
          </p:nvPr>
        </p:nvSpPr>
        <p:spPr>
          <a:xfrm>
            <a:off x="360040" y="2349128"/>
            <a:ext cx="5076056" cy="863848"/>
          </a:xfrm>
          <a:solidFill>
            <a:srgbClr val="D4EE9A"/>
          </a:solidFill>
        </p:spPr>
        <p:txBody>
          <a:bodyPr>
            <a:noAutofit/>
          </a:bodyPr>
          <a:lstStyle/>
          <a:p>
            <a:pPr eaLnBrk="1" hangingPunct="1"/>
            <a:r>
              <a:rPr lang="ko-KR" altLang="en-US" sz="2400" dirty="0" smtClean="0">
                <a:solidFill>
                  <a:srgbClr val="7030A0"/>
                </a:solidFill>
                <a:latin typeface="HY강B" pitchFamily="18" charset="-127"/>
                <a:ea typeface="HY강B" pitchFamily="18" charset="-127"/>
              </a:rPr>
              <a:t>다음에 나오는 질문에 정답을 알면</a:t>
            </a:r>
            <a:r>
              <a:rPr lang="en-US" altLang="ko-KR" sz="2400" dirty="0" smtClean="0">
                <a:solidFill>
                  <a:srgbClr val="7030A0"/>
                </a:solidFill>
                <a:latin typeface="HY강B" pitchFamily="18" charset="-127"/>
                <a:ea typeface="HY강B" pitchFamily="18" charset="-127"/>
              </a:rPr>
              <a:t>, </a:t>
            </a:r>
            <a:br>
              <a:rPr lang="en-US" altLang="ko-KR" sz="2400" dirty="0" smtClean="0">
                <a:solidFill>
                  <a:srgbClr val="7030A0"/>
                </a:solidFill>
                <a:latin typeface="HY강B" pitchFamily="18" charset="-127"/>
                <a:ea typeface="HY강B" pitchFamily="18" charset="-127"/>
              </a:rPr>
            </a:br>
            <a:r>
              <a:rPr lang="ko-KR" altLang="en-US" sz="2400" dirty="0" smtClean="0">
                <a:solidFill>
                  <a:srgbClr val="7030A0"/>
                </a:solidFill>
                <a:latin typeface="HY강B" pitchFamily="18" charset="-127"/>
                <a:ea typeface="HY강B" pitchFamily="18" charset="-127"/>
              </a:rPr>
              <a:t>손을 들어주세요</a:t>
            </a:r>
            <a:r>
              <a:rPr lang="en-US" altLang="ko-KR" sz="2400" dirty="0" smtClean="0">
                <a:solidFill>
                  <a:srgbClr val="7030A0"/>
                </a:solidFill>
                <a:latin typeface="HY강B" pitchFamily="18" charset="-127"/>
                <a:ea typeface="HY강B" pitchFamily="18" charset="-127"/>
              </a:rPr>
              <a:t>. </a:t>
            </a:r>
            <a:endParaRPr lang="ko-KR" altLang="en-US" sz="2400" dirty="0" smtClean="0">
              <a:solidFill>
                <a:srgbClr val="7030A0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39552" y="4809346"/>
            <a:ext cx="4279691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4000" b="1" spc="-150" dirty="0">
                <a:ln w="34925">
                  <a:solidFill>
                    <a:schemeClr val="bg1"/>
                  </a:solidFill>
                </a:ln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준비되었나요</a:t>
            </a:r>
            <a:r>
              <a:rPr lang="en-US" altLang="ko-KR" sz="4000" b="1" spc="-150" dirty="0">
                <a:ln w="34925">
                  <a:solidFill>
                    <a:schemeClr val="bg1"/>
                  </a:solidFill>
                </a:ln>
                <a:solidFill>
                  <a:srgbClr val="FF33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51520" y="1352962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4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Quiz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Time</a:t>
            </a:r>
            <a:endParaRPr lang="en-US" altLang="ko-KR" sz="4000" b="1" spc="-150" dirty="0">
              <a:ln w="34925">
                <a:solidFill>
                  <a:schemeClr val="bg1"/>
                </a:solidFill>
              </a:ln>
              <a:solidFill>
                <a:srgbClr val="B30D88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1828931"/>
      </p:ext>
    </p:extLst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539750" y="1484313"/>
            <a:ext cx="7627938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흙으로 그릇을 만들고 </a:t>
            </a:r>
            <a:endParaRPr lang="en-US" altLang="ko-KR" sz="4000" b="1">
              <a:latin typeface="HY강B" pitchFamily="18" charset="-127"/>
              <a:ea typeface="HY강B" pitchFamily="18" charset="-127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마르기 전에 문양을 </a:t>
            </a:r>
            <a:endParaRPr lang="en-US" altLang="ko-KR" sz="4000" b="1">
              <a:latin typeface="HY강B" pitchFamily="18" charset="-127"/>
              <a:ea typeface="HY강B" pitchFamily="18" charset="-127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음각한 다음</a:t>
            </a:r>
            <a:r>
              <a:rPr lang="en-US" altLang="ko-KR" sz="4000" b="1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그 부분에 </a:t>
            </a:r>
            <a:endParaRPr lang="en-US" altLang="ko-KR" sz="4000" b="1">
              <a:latin typeface="HY강B" pitchFamily="18" charset="-127"/>
              <a:ea typeface="HY강B" pitchFamily="18" charset="-127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다른 흙으로 메워 높은 열에 </a:t>
            </a:r>
            <a:endParaRPr lang="en-US" altLang="ko-KR" sz="4000" b="1">
              <a:latin typeface="HY강B" pitchFamily="18" charset="-127"/>
              <a:ea typeface="HY강B" pitchFamily="18" charset="-127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구워 내는 기법은</a:t>
            </a:r>
            <a:r>
              <a:rPr lang="en-US" altLang="ko-KR" sz="4000" b="1">
                <a:latin typeface="HY강B" pitchFamily="18" charset="-127"/>
                <a:ea typeface="HY강B" pitchFamily="18" charset="-127"/>
              </a:rPr>
              <a:t>?</a:t>
            </a:r>
          </a:p>
        </p:txBody>
      </p:sp>
      <p:sp>
        <p:nvSpPr>
          <p:cNvPr id="30" name="Rectangle 5"/>
          <p:cNvSpPr>
            <a:spLocks noRot="1" noChangeArrowheads="1"/>
          </p:cNvSpPr>
          <p:nvPr/>
        </p:nvSpPr>
        <p:spPr bwMode="auto">
          <a:xfrm>
            <a:off x="762000" y="441325"/>
            <a:ext cx="7589838" cy="684213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* </a:t>
            </a:r>
            <a:r>
              <a:rPr lang="ko-KR" altLang="en-US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상감기법  *</a:t>
            </a: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ko-KR" altLang="ko-KR" smtClean="0"/>
          </a:p>
        </p:txBody>
      </p:sp>
      <p:pic>
        <p:nvPicPr>
          <p:cNvPr id="59402" name="Picture 10" descr="2011-09-06 14;40;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4" y="125189"/>
            <a:ext cx="5400377" cy="655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12" descr="d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27384"/>
            <a:ext cx="7488238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Rot="1" noChangeArrowheads="1"/>
          </p:cNvSpPr>
          <p:nvPr/>
        </p:nvSpPr>
        <p:spPr bwMode="auto">
          <a:xfrm>
            <a:off x="827088" y="4868863"/>
            <a:ext cx="73453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1.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완성된 도자 표면에 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     흰색 상감 할 부분을 조각하기</a:t>
            </a:r>
          </a:p>
        </p:txBody>
      </p:sp>
      <p:pic>
        <p:nvPicPr>
          <p:cNvPr id="59414" name="Picture 22" descr="dd2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6632"/>
            <a:ext cx="7488238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Rot="1" noChangeArrowheads="1"/>
          </p:cNvSpPr>
          <p:nvPr/>
        </p:nvSpPr>
        <p:spPr bwMode="auto">
          <a:xfrm>
            <a:off x="755650" y="4652963"/>
            <a:ext cx="73453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2.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백색 도자흙으로 표면을 채운다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.</a:t>
            </a:r>
          </a:p>
        </p:txBody>
      </p:sp>
      <p:pic>
        <p:nvPicPr>
          <p:cNvPr id="59415" name="Picture 23" descr="d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6632"/>
            <a:ext cx="74168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Rot="1" noChangeArrowheads="1"/>
          </p:cNvSpPr>
          <p:nvPr/>
        </p:nvSpPr>
        <p:spPr bwMode="auto">
          <a:xfrm>
            <a:off x="971550" y="4795838"/>
            <a:ext cx="73453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3.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백색 도자흙이 마른 상태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.</a:t>
            </a:r>
          </a:p>
        </p:txBody>
      </p:sp>
      <p:pic>
        <p:nvPicPr>
          <p:cNvPr id="59417" name="Picture 25" descr="dd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4624"/>
            <a:ext cx="74168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Rot="1" noChangeArrowheads="1"/>
          </p:cNvSpPr>
          <p:nvPr/>
        </p:nvSpPr>
        <p:spPr bwMode="auto">
          <a:xfrm>
            <a:off x="1042988" y="4868863"/>
            <a:ext cx="73453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4.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백색 도자흙 긁어내기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.</a:t>
            </a:r>
          </a:p>
        </p:txBody>
      </p:sp>
      <p:pic>
        <p:nvPicPr>
          <p:cNvPr id="59419" name="Picture 27" descr="dd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27384"/>
            <a:ext cx="7559675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Rot="1" noChangeArrowheads="1"/>
          </p:cNvSpPr>
          <p:nvPr/>
        </p:nvSpPr>
        <p:spPr bwMode="auto">
          <a:xfrm>
            <a:off x="900113" y="4868863"/>
            <a:ext cx="73453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5.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표면의 백색 도자흙을 모두 긁어냄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.</a:t>
            </a:r>
          </a:p>
        </p:txBody>
      </p:sp>
      <p:pic>
        <p:nvPicPr>
          <p:cNvPr id="59421" name="Picture 29" descr="dd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32" y="44624"/>
            <a:ext cx="7632700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Rot="1" noChangeArrowheads="1"/>
          </p:cNvSpPr>
          <p:nvPr/>
        </p:nvSpPr>
        <p:spPr bwMode="auto">
          <a:xfrm>
            <a:off x="684213" y="4941888"/>
            <a:ext cx="73453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6.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검은 흙 상감할 부분을 조각함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.</a:t>
            </a:r>
          </a:p>
        </p:txBody>
      </p:sp>
      <p:pic>
        <p:nvPicPr>
          <p:cNvPr id="59423" name="Picture 31" descr="dd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624"/>
            <a:ext cx="7559675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Rot="1" noChangeArrowheads="1"/>
          </p:cNvSpPr>
          <p:nvPr/>
        </p:nvSpPr>
        <p:spPr bwMode="auto">
          <a:xfrm>
            <a:off x="684213" y="4724400"/>
            <a:ext cx="73453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7.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검은 흙을 표현에 채움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.(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흑색 상감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)</a:t>
            </a:r>
          </a:p>
        </p:txBody>
      </p:sp>
      <p:pic>
        <p:nvPicPr>
          <p:cNvPr id="59426" name="Picture 34" descr="dd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960"/>
            <a:ext cx="7416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Rot="1" noChangeArrowheads="1"/>
          </p:cNvSpPr>
          <p:nvPr/>
        </p:nvSpPr>
        <p:spPr bwMode="auto">
          <a:xfrm>
            <a:off x="1690688" y="4941888"/>
            <a:ext cx="73453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8.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표면의 검은 흙 긁어내기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.</a:t>
            </a:r>
          </a:p>
        </p:txBody>
      </p:sp>
      <p:pic>
        <p:nvPicPr>
          <p:cNvPr id="59429" name="Picture 37" descr="dd9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00" y="44624"/>
            <a:ext cx="74168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1042988" y="5229225"/>
            <a:ext cx="73453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9.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초벌구이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섭씨 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920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도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)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한 후</a:t>
            </a:r>
            <a:endParaRPr lang="en-US" altLang="ko-KR" sz="3200" b="1">
              <a:solidFill>
                <a:srgbClr val="FFFFFF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59431" name="Picture 39" descr="dd9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7559675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Rot="1" noChangeArrowheads="1"/>
          </p:cNvSpPr>
          <p:nvPr/>
        </p:nvSpPr>
        <p:spPr bwMode="auto">
          <a:xfrm>
            <a:off x="900113" y="5229225"/>
            <a:ext cx="7345362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10.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유약을 입힌 모습</a:t>
            </a:r>
            <a:endParaRPr lang="en-US" altLang="ko-KR" sz="3200" b="1">
              <a:solidFill>
                <a:srgbClr val="FFFFFF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59433" name="Picture 41" descr="dd9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8" y="-27384"/>
            <a:ext cx="76327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Rot="1" noChangeArrowheads="1"/>
          </p:cNvSpPr>
          <p:nvPr/>
        </p:nvSpPr>
        <p:spPr bwMode="auto">
          <a:xfrm>
            <a:off x="1906588" y="5300663"/>
            <a:ext cx="73453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11.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재벌구이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섭씨 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1230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도</a:t>
            </a: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)</a:t>
            </a:r>
            <a:endParaRPr lang="ko-KR" altLang="en-US" sz="3200" b="1">
              <a:solidFill>
                <a:srgbClr val="FFFFFF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59434" name="Picture 42" descr="d99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-27384"/>
            <a:ext cx="5681663" cy="67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Rot="1" noChangeArrowheads="1"/>
          </p:cNvSpPr>
          <p:nvPr/>
        </p:nvSpPr>
        <p:spPr bwMode="auto">
          <a:xfrm>
            <a:off x="1908175" y="5300663"/>
            <a:ext cx="73453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12. </a:t>
            </a:r>
            <a:r>
              <a:rPr lang="ko-KR" altLang="en-US" sz="3200" b="1">
                <a:solidFill>
                  <a:srgbClr val="FFFFFF"/>
                </a:solidFill>
                <a:latin typeface="굴림" pitchFamily="50" charset="-127"/>
                <a:ea typeface="굴림" pitchFamily="50" charset="-127"/>
              </a:rPr>
              <a:t>완성 작품</a:t>
            </a:r>
          </a:p>
        </p:txBody>
      </p:sp>
    </p:spTree>
    <p:extLst>
      <p:ext uri="{BB962C8B-B14F-4D97-AF65-F5344CB8AC3E}">
        <p14:creationId xmlns:p14="http://schemas.microsoft.com/office/powerpoint/2010/main" val="393479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9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9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ko-KR" altLang="ko-KR" smtClean="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684213" y="2781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4800" b="1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3600" b="1">
                <a:latin typeface="굴림" pitchFamily="50" charset="-127"/>
                <a:ea typeface="굴림" pitchFamily="50" charset="-127"/>
              </a:rPr>
              <a:t>근대조각의 아버지는</a:t>
            </a:r>
            <a:r>
              <a:rPr lang="en-US" altLang="ko-KR" sz="3600" b="1">
                <a:latin typeface="굴림" pitchFamily="50" charset="-127"/>
                <a:ea typeface="굴림" pitchFamily="50" charset="-127"/>
              </a:rPr>
              <a:t>?</a:t>
            </a:r>
          </a:p>
        </p:txBody>
      </p:sp>
      <p:pic>
        <p:nvPicPr>
          <p:cNvPr id="5" name="Picture 4" descr="로댕00-지옥의 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427038"/>
            <a:ext cx="4608513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8" descr="2011-09-14 17;12;4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392113"/>
            <a:ext cx="5472112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 descr="2011-09-14 17;13;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76238"/>
            <a:ext cx="5616575" cy="692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그림 16" descr="2011-09-14 17;16;1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227013"/>
            <a:ext cx="5689600" cy="719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0" descr="2011-09-14 17;13;1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138113"/>
            <a:ext cx="5630863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그림 11" descr="2011-09-14 17;13;3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182563"/>
            <a:ext cx="5688012" cy="728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19" descr="2011-09-14 17;18;27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-377825"/>
            <a:ext cx="5780088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5"/>
          <p:cNvSpPr>
            <a:spLocks noRot="1" noChangeArrowheads="1"/>
          </p:cNvSpPr>
          <p:nvPr/>
        </p:nvSpPr>
        <p:spPr bwMode="auto">
          <a:xfrm>
            <a:off x="467544" y="6093296"/>
            <a:ext cx="1727200" cy="684213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ko-KR" altLang="en-US" sz="4000" b="1" dirty="0" err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로댕</a:t>
            </a:r>
            <a:r>
              <a:rPr lang="ko-KR" altLang="en-US" sz="4000" b="1" dirty="0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</a:t>
            </a:r>
          </a:p>
        </p:txBody>
      </p:sp>
      <p:pic>
        <p:nvPicPr>
          <p:cNvPr id="18" name="그림 17" descr="2011-09-14 17;18;0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450850"/>
            <a:ext cx="105600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그림 13" descr="2011-09-14 17;19;1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391093"/>
            <a:ext cx="5976664" cy="766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34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6" y="293017"/>
            <a:ext cx="3604331" cy="587228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067944" y="620688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서울 </a:t>
            </a:r>
            <a:r>
              <a:rPr lang="ko-KR" altLang="en-US" sz="2000" dirty="0" err="1" smtClean="0">
                <a:solidFill>
                  <a:srgbClr val="FFC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로댕갤러리</a:t>
            </a:r>
            <a:r>
              <a:rPr lang="en-US" altLang="ko-KR" sz="2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280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지옥의 문</a:t>
            </a:r>
            <a:r>
              <a:rPr lang="en-US" altLang="ko-KR" sz="2800" dirty="0" smtClean="0">
                <a:solidFill>
                  <a:srgbClr val="66FF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851920" y="5949280"/>
            <a:ext cx="3600400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160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오귀스트</a:t>
            </a:r>
            <a:r>
              <a:rPr lang="ko-KR" altLang="en-US" sz="16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ko-KR" altLang="en-US" sz="1600" b="1" dirty="0" err="1">
                <a:latin typeface="굴림체" panose="020B0609000101010101" pitchFamily="49" charset="-127"/>
                <a:ea typeface="굴림체" panose="020B0609000101010101" pitchFamily="49" charset="-127"/>
              </a:rPr>
              <a:t>로댕</a:t>
            </a:r>
            <a:r>
              <a:rPr lang="ko-KR" altLang="en-US" sz="1600" b="1" dirty="0">
                <a:latin typeface="굴림체" panose="020B0609000101010101" pitchFamily="49" charset="-127"/>
                <a:ea typeface="굴림체" panose="020B0609000101010101" pitchFamily="49" charset="-127"/>
              </a:rPr>
              <a:t> </a:t>
            </a:r>
            <a:r>
              <a:rPr lang="en-US" altLang="ko-KR" sz="16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[</a:t>
            </a:r>
            <a:r>
              <a:rPr lang="ko-KR" altLang="en-US" sz="16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지옥의 문</a:t>
            </a:r>
            <a:r>
              <a:rPr lang="en-US" altLang="ko-KR" sz="16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] </a:t>
            </a:r>
          </a:p>
          <a:p>
            <a:r>
              <a:rPr lang="en-US" altLang="ko-KR" sz="1600" b="1" dirty="0" smtClean="0">
                <a:latin typeface="굴림체" panose="020B0609000101010101" pitchFamily="49" charset="-127"/>
                <a:ea typeface="굴림체" panose="020B0609000101010101" pitchFamily="49" charset="-127"/>
              </a:rPr>
              <a:t>1880-1888 100 x 396 x 775 cm 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004320" y="1340768"/>
            <a:ext cx="52943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프랑스 정부는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청동으로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주조되는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'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지옥의 문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' 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개까지만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'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진품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'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으로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인정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1994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삼성생명이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구입한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'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지옥의 문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'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은 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번째 </a:t>
            </a:r>
            <a:r>
              <a:rPr lang="ko-KR" altLang="en-US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에디션이다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나머지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개는 미국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(2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개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일본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(2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개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프랑스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(1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개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스위스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(1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개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가 각각 보유하고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있다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한국은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'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지옥의 문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'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을 가진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번째 나라인 </a:t>
            </a: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셈이다</a:t>
            </a:r>
            <a:r>
              <a:rPr lang="en-US" altLang="ko-KR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현재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'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지옥의 문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'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첫 번째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에디션은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미국에 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있으며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파리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로댕미술관이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번째 </a:t>
            </a:r>
            <a:r>
              <a:rPr lang="ko-KR" altLang="en-US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에디션을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보유하고 </a:t>
            </a:r>
            <a:r>
              <a:rPr lang="ko-KR" altLang="en-US" dirty="0">
                <a:latin typeface="HY견고딕" panose="02030600000101010101" pitchFamily="18" charset="-127"/>
                <a:ea typeface="HY견고딕" panose="02030600000101010101" pitchFamily="18" charset="-127"/>
              </a:rPr>
              <a:t>있다</a:t>
            </a:r>
            <a:r>
              <a: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ko-KR" altLang="en-US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25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ko-KR" altLang="ko-KR" smtClean="0"/>
          </a:p>
        </p:txBody>
      </p:sp>
      <p:sp>
        <p:nvSpPr>
          <p:cNvPr id="22531" name="Rectangle 9"/>
          <p:cNvSpPr>
            <a:spLocks noChangeArrowheads="1"/>
          </p:cNvSpPr>
          <p:nvPr/>
        </p:nvSpPr>
        <p:spPr bwMode="auto">
          <a:xfrm>
            <a:off x="684213" y="2781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로댕의 </a:t>
            </a:r>
            <a:r>
              <a:rPr lang="en-US" altLang="ko-KR" sz="4000" b="1">
                <a:latin typeface="HY강B" pitchFamily="18" charset="-127"/>
                <a:ea typeface="HY강B" pitchFamily="18" charset="-127"/>
              </a:rPr>
              <a:t>‘</a:t>
            </a: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생각하는 사람</a:t>
            </a:r>
            <a:r>
              <a:rPr lang="en-US" altLang="ko-KR" sz="4000" b="1">
                <a:latin typeface="HY강B" pitchFamily="18" charset="-127"/>
                <a:ea typeface="HY강B" pitchFamily="18" charset="-127"/>
              </a:rPr>
              <a:t>’</a:t>
            </a: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과 </a:t>
            </a:r>
            <a:endParaRPr lang="en-US" altLang="ko-KR" sz="4000" b="1">
              <a:latin typeface="HY강B" pitchFamily="18" charset="-127"/>
              <a:ea typeface="HY강B" pitchFamily="18" charset="-127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비교되는 우리나라 불상은</a:t>
            </a:r>
            <a:r>
              <a:rPr lang="en-US" altLang="ko-KR" sz="4000" b="1">
                <a:latin typeface="HY강B" pitchFamily="18" charset="-127"/>
                <a:ea typeface="HY강B" pitchFamily="18" charset="-127"/>
              </a:rPr>
              <a:t>?</a:t>
            </a:r>
          </a:p>
        </p:txBody>
      </p:sp>
      <p:pic>
        <p:nvPicPr>
          <p:cNvPr id="108551" name="Picture 7" descr="pilasry_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5"/>
          <a:stretch>
            <a:fillRect/>
          </a:stretch>
        </p:blipFill>
        <p:spPr bwMode="auto">
          <a:xfrm>
            <a:off x="4237038" y="158750"/>
            <a:ext cx="439102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6" descr="2_hyunsung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4892" r="17513"/>
          <a:stretch>
            <a:fillRect/>
          </a:stretch>
        </p:blipFill>
        <p:spPr bwMode="auto">
          <a:xfrm>
            <a:off x="179388" y="260350"/>
            <a:ext cx="3705225" cy="674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Rot="1" noChangeArrowheads="1"/>
          </p:cNvSpPr>
          <p:nvPr/>
        </p:nvSpPr>
        <p:spPr bwMode="auto">
          <a:xfrm>
            <a:off x="468313" y="3035300"/>
            <a:ext cx="7589837" cy="1404938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Times New Roman" panose="02020603050405020304" pitchFamily="18" charset="0"/>
                <a:ea typeface="바탕" panose="02030600000101010101" pitchFamily="18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Times New Roman" panose="02020603050405020304" pitchFamily="18" charset="0"/>
                <a:ea typeface="바탕" panose="02030600000101010101" pitchFamily="18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  <a:ea typeface="바탕" panose="02030600000101010101" pitchFamily="18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바탕" panose="02030600000101010101" pitchFamily="18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바탕" panose="02030600000101010101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바탕" panose="02030600000101010101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바탕" panose="02030600000101010101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바탕" panose="02030600000101010101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Times New Roman" panose="02020603050405020304" pitchFamily="18" charset="0"/>
                <a:ea typeface="바탕" panose="02030600000101010101" pitchFamily="18" charset="-127"/>
              </a:defRPr>
            </a:lvl9pPr>
          </a:lstStyle>
          <a:p>
            <a:pPr algn="ctr" eaLnBrk="1" latinLnBrk="1" hangingPunct="1">
              <a:buClr>
                <a:schemeClr val="bg2"/>
              </a:buClr>
              <a:buSzPct val="90000"/>
              <a:defRPr/>
            </a:pPr>
            <a:r>
              <a:rPr lang="ko-KR" altLang="en-US" sz="4000" b="1" dirty="0" smtClean="0">
                <a:solidFill>
                  <a:srgbClr val="FFFF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금동미륵반가사유상</a:t>
            </a:r>
            <a:endParaRPr lang="en-US" altLang="ko-KR" sz="4000" b="1" dirty="0" smtClean="0">
              <a:solidFill>
                <a:srgbClr val="FFFF00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 algn="ctr" eaLnBrk="1" latinLnBrk="1" hangingPunct="1">
              <a:buClr>
                <a:schemeClr val="bg2"/>
              </a:buClr>
              <a:buSzPct val="90000"/>
              <a:defRPr/>
            </a:pPr>
            <a:r>
              <a:rPr lang="ko-KR" alt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국보 </a:t>
            </a:r>
            <a:r>
              <a:rPr lang="en-US" altLang="ko-KR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83</a:t>
            </a:r>
            <a:r>
              <a:rPr lang="ko-KR" altLang="en-US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호    삼국시대  </a:t>
            </a:r>
            <a:r>
              <a:rPr lang="ko-KR" altLang="en-US" sz="4000" b="1" dirty="0" smtClean="0">
                <a:solidFill>
                  <a:srgbClr val="FFFF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689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3230563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새 모양의 마을 신앙의 조형물</a:t>
            </a:r>
            <a:r>
              <a:rPr lang="en-US" altLang="ko-KR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br>
              <a:rPr lang="en-US" altLang="ko-KR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민간 신앙을 목적으로 또는 </a:t>
            </a:r>
            <a:r>
              <a:rPr lang="en-US" altLang="ko-KR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경사가 있을 때 </a:t>
            </a:r>
            <a:r>
              <a:rPr lang="ko-KR" altLang="en-US" b="1" dirty="0" err="1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축항의</a:t>
            </a:r>
            <a:r>
              <a:rPr lang="ko-KR" altLang="en-US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뜻으로 </a:t>
            </a:r>
            <a:r>
              <a:rPr lang="en-US" altLang="ko-KR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세우는 긴 대를 무엇이라 하는가</a:t>
            </a:r>
            <a:r>
              <a:rPr lang="en-US" altLang="ko-KR" b="1" dirty="0" smtClean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?</a:t>
            </a:r>
            <a:endParaRPr lang="ko-KR" altLang="ko-KR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8" name="그림 7" descr="00솟대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"/>
          <a:stretch>
            <a:fillRect/>
          </a:stretch>
        </p:blipFill>
        <p:spPr bwMode="auto">
          <a:xfrm>
            <a:off x="-107950" y="141288"/>
            <a:ext cx="9869488" cy="66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Rot="1" noChangeArrowheads="1"/>
          </p:cNvSpPr>
          <p:nvPr/>
        </p:nvSpPr>
        <p:spPr bwMode="auto">
          <a:xfrm>
            <a:off x="3670300" y="1628775"/>
            <a:ext cx="1800225" cy="684213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ko-KR" altLang="en-US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솟대  </a:t>
            </a:r>
          </a:p>
        </p:txBody>
      </p:sp>
    </p:spTree>
    <p:extLst>
      <p:ext uri="{BB962C8B-B14F-4D97-AF65-F5344CB8AC3E}">
        <p14:creationId xmlns:p14="http://schemas.microsoft.com/office/powerpoint/2010/main" val="428777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ko-KR" altLang="ko-KR" smtClean="0"/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684213" y="2781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돌에 새겨진 </a:t>
            </a:r>
            <a:endParaRPr lang="en-US" altLang="ko-KR" sz="4000" b="1">
              <a:latin typeface="HY강B" pitchFamily="18" charset="-127"/>
              <a:ea typeface="HY강B" pitchFamily="18" charset="-127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글자나 문양을 </a:t>
            </a:r>
            <a:endParaRPr lang="en-US" altLang="ko-KR" sz="4000" b="1">
              <a:latin typeface="HY강B" pitchFamily="18" charset="-127"/>
              <a:ea typeface="HY강B" pitchFamily="18" charset="-127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찍어 내는 방법은</a:t>
            </a:r>
            <a:r>
              <a:rPr lang="en-US" altLang="ko-KR" sz="4000" b="1">
                <a:latin typeface="HY강B" pitchFamily="18" charset="-127"/>
                <a:ea typeface="HY강B" pitchFamily="18" charset="-127"/>
              </a:rPr>
              <a:t>?</a:t>
            </a:r>
          </a:p>
        </p:txBody>
      </p:sp>
      <p:pic>
        <p:nvPicPr>
          <p:cNvPr id="30730" name="Picture 10" descr="1066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4288"/>
            <a:ext cx="5543550" cy="811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%BA%BB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32178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Rot="1" noChangeArrowheads="1"/>
          </p:cNvSpPr>
          <p:nvPr/>
        </p:nvSpPr>
        <p:spPr bwMode="auto">
          <a:xfrm>
            <a:off x="762000" y="441325"/>
            <a:ext cx="3305175" cy="684213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* </a:t>
            </a:r>
            <a:r>
              <a:rPr lang="ko-KR" altLang="en-US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탁본  *</a:t>
            </a:r>
          </a:p>
        </p:txBody>
      </p:sp>
    </p:spTree>
    <p:extLst>
      <p:ext uri="{BB962C8B-B14F-4D97-AF65-F5344CB8AC3E}">
        <p14:creationId xmlns:p14="http://schemas.microsoft.com/office/powerpoint/2010/main" val="281611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ko-KR" altLang="ko-KR" smtClean="0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684213" y="2781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우리나라 국보 </a:t>
            </a:r>
            <a:r>
              <a:rPr lang="en-US" altLang="ko-KR" sz="4000" b="1">
                <a:latin typeface="HY강B" pitchFamily="18" charset="-127"/>
                <a:ea typeface="HY강B" pitchFamily="18" charset="-127"/>
              </a:rPr>
              <a:t>1</a:t>
            </a: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호는 </a:t>
            </a:r>
            <a:r>
              <a:rPr lang="en-US" altLang="ko-KR" sz="4000" b="1">
                <a:latin typeface="HY강B" pitchFamily="18" charset="-127"/>
                <a:ea typeface="HY강B" pitchFamily="18" charset="-127"/>
              </a:rPr>
              <a:t>?</a:t>
            </a:r>
          </a:p>
        </p:txBody>
      </p:sp>
      <p:pic>
        <p:nvPicPr>
          <p:cNvPr id="33804" name="Picture 12" descr="2011-09-06 09;59;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241425"/>
            <a:ext cx="8856663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3" descr="2011-09-06 10;00;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908050"/>
            <a:ext cx="887095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/>
          <p:cNvSpPr>
            <a:spLocks noRot="1" noChangeArrowheads="1"/>
          </p:cNvSpPr>
          <p:nvPr/>
        </p:nvSpPr>
        <p:spPr bwMode="auto">
          <a:xfrm>
            <a:off x="592138" y="4149725"/>
            <a:ext cx="7796212" cy="2519363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Tx/>
              <a:buChar char="•"/>
            </a:pPr>
            <a:r>
              <a:rPr lang="ko-KR" altLang="en-US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화재일시</a:t>
            </a:r>
            <a:r>
              <a:rPr lang="en-US" altLang="ko-KR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:2008.02.10. </a:t>
            </a:r>
            <a:r>
              <a:rPr lang="ko-KR" altLang="en-US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오후 </a:t>
            </a:r>
            <a:r>
              <a:rPr lang="en-US" altLang="ko-KR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8:50 </a:t>
            </a:r>
            <a:r>
              <a:rPr lang="ko-KR" altLang="en-US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경 *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Tx/>
              <a:buChar char="•"/>
            </a:pPr>
            <a:r>
              <a:rPr lang="ko-KR" altLang="en-US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완전붕괴 </a:t>
            </a:r>
            <a:r>
              <a:rPr lang="en-US" altLang="ko-KR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: 2008. 02. 11. </a:t>
            </a:r>
            <a:r>
              <a:rPr lang="ko-KR" altLang="en-US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새벽 </a:t>
            </a:r>
            <a:r>
              <a:rPr lang="en-US" altLang="ko-KR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1:55</a:t>
            </a:r>
            <a:r>
              <a:rPr lang="ko-KR" altLang="en-US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경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Tx/>
              <a:buChar char="•"/>
            </a:pPr>
            <a:r>
              <a:rPr lang="ko-KR" altLang="en-US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건립 </a:t>
            </a:r>
            <a:r>
              <a:rPr lang="en-US" altLang="ko-KR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: 1395</a:t>
            </a:r>
            <a:r>
              <a:rPr lang="ko-KR" altLang="en-US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년 </a:t>
            </a:r>
            <a:r>
              <a:rPr lang="en-US" altLang="ko-KR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~ 1398</a:t>
            </a:r>
            <a:r>
              <a:rPr lang="ko-KR" altLang="en-US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년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Tx/>
              <a:buChar char="•"/>
            </a:pPr>
            <a:r>
              <a:rPr lang="ko-KR" altLang="en-US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재건축 </a:t>
            </a:r>
            <a:r>
              <a:rPr lang="en-US" altLang="ko-KR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: 1447</a:t>
            </a:r>
            <a:r>
              <a:rPr lang="ko-KR" altLang="en-US" sz="3200" b="1">
                <a:solidFill>
                  <a:srgbClr val="FFFF00"/>
                </a:solidFill>
                <a:latin typeface="굴림" pitchFamily="50" charset="-127"/>
                <a:ea typeface="굴림" pitchFamily="50" charset="-127"/>
              </a:rPr>
              <a:t>년</a:t>
            </a: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90000"/>
              <a:buFontTx/>
              <a:buChar char="•"/>
            </a:pPr>
            <a:endParaRPr lang="ko-KR" altLang="en-US" sz="3200" b="1">
              <a:solidFill>
                <a:srgbClr val="FFFF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8" name="Rectangle 5"/>
          <p:cNvSpPr>
            <a:spLocks noRot="1" noChangeArrowheads="1"/>
          </p:cNvSpPr>
          <p:nvPr/>
        </p:nvSpPr>
        <p:spPr bwMode="auto">
          <a:xfrm>
            <a:off x="762000" y="441325"/>
            <a:ext cx="7589838" cy="684213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* </a:t>
            </a:r>
            <a:r>
              <a:rPr lang="ko-KR" altLang="en-US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남대문</a:t>
            </a:r>
            <a:r>
              <a:rPr lang="en-US" altLang="ko-KR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(</a:t>
            </a:r>
            <a:r>
              <a:rPr lang="ko-KR" altLang="en-US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숭례문</a:t>
            </a:r>
            <a:r>
              <a:rPr lang="en-US" altLang="ko-KR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)</a:t>
            </a:r>
            <a:r>
              <a:rPr lang="ko-KR" altLang="en-US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 *</a:t>
            </a:r>
          </a:p>
        </p:txBody>
      </p:sp>
    </p:spTree>
    <p:extLst>
      <p:ext uri="{BB962C8B-B14F-4D97-AF65-F5344CB8AC3E}">
        <p14:creationId xmlns:p14="http://schemas.microsoft.com/office/powerpoint/2010/main" val="370839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ko-KR" altLang="ko-KR" smtClean="0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684213" y="27813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우리나라 보물 </a:t>
            </a:r>
            <a:r>
              <a:rPr lang="en-US" altLang="ko-KR" sz="4000" b="1">
                <a:latin typeface="HY강B" pitchFamily="18" charset="-127"/>
                <a:ea typeface="HY강B" pitchFamily="18" charset="-127"/>
              </a:rPr>
              <a:t>1</a:t>
            </a:r>
            <a:r>
              <a:rPr lang="ko-KR" altLang="en-US" sz="4000" b="1">
                <a:latin typeface="HY강B" pitchFamily="18" charset="-127"/>
                <a:ea typeface="HY강B" pitchFamily="18" charset="-127"/>
              </a:rPr>
              <a:t>호는</a:t>
            </a:r>
            <a:r>
              <a:rPr lang="en-US" altLang="ko-KR" sz="4000" b="1">
                <a:latin typeface="HY강B" pitchFamily="18" charset="-127"/>
                <a:ea typeface="HY강B" pitchFamily="18" charset="-127"/>
              </a:rPr>
              <a:t>?</a:t>
            </a:r>
          </a:p>
        </p:txBody>
      </p:sp>
      <p:pic>
        <p:nvPicPr>
          <p:cNvPr id="35845" name="Picture 9" descr="동대문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44625"/>
            <a:ext cx="81359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Rot="1" noChangeArrowheads="1"/>
          </p:cNvSpPr>
          <p:nvPr/>
        </p:nvSpPr>
        <p:spPr bwMode="auto">
          <a:xfrm>
            <a:off x="762000" y="441325"/>
            <a:ext cx="7589838" cy="684213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latinLnBrk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1pPr>
            <a:lvl2pPr marL="742950" indent="-285750" latinLnBrk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2pPr>
            <a:lvl3pPr marL="1143000" indent="-228600" latinLnBrk="1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3pPr>
            <a:lvl4pPr marL="1600200" indent="-228600" latinLnBrk="1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4pPr>
            <a:lvl5pPr marL="2057400" indent="-228600" latinLnBrk="1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  <a:ea typeface="HY얕은샘물M" pitchFamily="18" charset="-127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en-US" altLang="ko-KR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* </a:t>
            </a:r>
            <a:r>
              <a:rPr lang="ko-KR" altLang="en-US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 동대문 </a:t>
            </a:r>
            <a:r>
              <a:rPr lang="en-US" altLang="ko-KR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(</a:t>
            </a:r>
            <a:r>
              <a:rPr lang="ko-KR" altLang="en-US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흥인지문</a:t>
            </a:r>
            <a:r>
              <a:rPr lang="en-US" altLang="ko-KR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) </a:t>
            </a:r>
            <a:r>
              <a:rPr lang="ko-KR" altLang="en-US" sz="4000" b="1">
                <a:solidFill>
                  <a:srgbClr val="FFFF00"/>
                </a:solidFill>
                <a:latin typeface="함초롬돋움" pitchFamily="18" charset="-127"/>
                <a:ea typeface="함초롬돋움" pitchFamily="18" charset="-127"/>
                <a:cs typeface="함초롬돋움" pitchFamily="18" charset="-127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2637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Grp="1"/>
          </p:cNvSpPr>
          <p:nvPr>
            <p:ph type="title"/>
          </p:nvPr>
        </p:nvSpPr>
        <p:spPr>
          <a:xfrm>
            <a:off x="228600" y="629816"/>
            <a:ext cx="8229600" cy="1143000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ko-KR" altLang="en-US" sz="3600" dirty="0" smtClean="0">
                <a:solidFill>
                  <a:srgbClr val="00CC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동화 속에서</a:t>
            </a:r>
            <a:r>
              <a:rPr lang="ko-KR" altLang="en-US" sz="3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sz="3600" dirty="0">
              <a:solidFill>
                <a:srgbClr val="9999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67544" y="1772816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 lang="ko-KR"/>
            </a:pPr>
            <a:r>
              <a:rPr lang="ko-KR" altLang="en-US" sz="3200" b="1" dirty="0" smtClean="0"/>
              <a:t>   </a:t>
            </a:r>
            <a:r>
              <a:rPr lang="ko-KR" altLang="en-US" sz="3200" b="1" dirty="0" err="1" smtClean="0">
                <a:solidFill>
                  <a:srgbClr val="FF99FF"/>
                </a:solidFill>
              </a:rPr>
              <a:t>플란더스의</a:t>
            </a:r>
            <a:r>
              <a:rPr lang="ko-KR" altLang="en-US" sz="3200" b="1" dirty="0" smtClean="0">
                <a:solidFill>
                  <a:srgbClr val="FF99FF"/>
                </a:solidFill>
              </a:rPr>
              <a:t> 개</a:t>
            </a:r>
            <a:endParaRPr lang="ko-KR" altLang="ko-KR" sz="2400" kern="0" dirty="0"/>
          </a:p>
        </p:txBody>
      </p:sp>
      <p:pic>
        <p:nvPicPr>
          <p:cNvPr id="6" name="내용 개체 틀 3" descr="루벤스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2492896"/>
            <a:ext cx="6048672" cy="403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26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그림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6988"/>
            <a:ext cx="10657184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  <p:pic>
        <p:nvPicPr>
          <p:cNvPr id="94213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-38100"/>
            <a:ext cx="4392612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8"/>
          <p:cNvSpPr>
            <a:spLocks noChangeArrowheads="1"/>
          </p:cNvSpPr>
          <p:nvPr/>
        </p:nvSpPr>
        <p:spPr bwMode="gray">
          <a:xfrm>
            <a:off x="5076825" y="4797425"/>
            <a:ext cx="1871663" cy="169386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ko-KR" altLang="en-US">
              <a:ea typeface="굴림" pitchFamily="50" charset="-127"/>
            </a:endParaRPr>
          </a:p>
        </p:txBody>
      </p:sp>
      <p:sp>
        <p:nvSpPr>
          <p:cNvPr id="94215" name="Text Box 13"/>
          <p:cNvSpPr txBox="1">
            <a:spLocks noChangeArrowheads="1"/>
          </p:cNvSpPr>
          <p:nvPr/>
        </p:nvSpPr>
        <p:spPr bwMode="white">
          <a:xfrm>
            <a:off x="5508625" y="5013325"/>
            <a:ext cx="166211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ko-KR" sz="7200">
                <a:solidFill>
                  <a:srgbClr val="FF0000"/>
                </a:solidFill>
                <a:ea typeface="굴림" charset="-127"/>
              </a:rPr>
              <a:t>?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-38100"/>
            <a:ext cx="4392612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 bwMode="white">
          <a:xfrm>
            <a:off x="611188" y="1252538"/>
            <a:ext cx="2952750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166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5400" kern="0" dirty="0" smtClean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?</a:t>
            </a:r>
            <a:r>
              <a:rPr lang="en-US" altLang="ko-KR" kern="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표 안에</a:t>
            </a:r>
            <a:endParaRPr lang="en-US" altLang="ko-KR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sz="1200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</a:t>
            </a:r>
            <a:endParaRPr lang="en-US" altLang="ko-KR" sz="1200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어떤 손 모양이</a:t>
            </a:r>
            <a:endParaRPr lang="en-US" altLang="ko-KR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endParaRPr lang="en-US" altLang="ko-KR" sz="1600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있을까요</a:t>
            </a:r>
            <a:r>
              <a:rPr lang="en-US" altLang="ko-KR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?</a:t>
            </a:r>
            <a:endParaRPr lang="ko-KR" altLang="en-US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05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그림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-26988"/>
            <a:ext cx="93360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smtClean="0">
              <a:ea typeface="굴림" charset="-127"/>
            </a:endParaRPr>
          </a:p>
        </p:txBody>
      </p:sp>
      <p:pic>
        <p:nvPicPr>
          <p:cNvPr id="98309" name="Picture 5" descr="49클림트-키스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0"/>
            <a:ext cx="5400675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8"/>
          <p:cNvSpPr>
            <a:spLocks noChangeArrowheads="1"/>
          </p:cNvSpPr>
          <p:nvPr/>
        </p:nvSpPr>
        <p:spPr bwMode="gray">
          <a:xfrm>
            <a:off x="6516688" y="4076700"/>
            <a:ext cx="1871662" cy="169386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ko-KR" altLang="en-US">
              <a:ea typeface="굴림" pitchFamily="50" charset="-127"/>
            </a:endParaRPr>
          </a:p>
        </p:txBody>
      </p:sp>
      <p:sp>
        <p:nvSpPr>
          <p:cNvPr id="98311" name="Text Box 13"/>
          <p:cNvSpPr txBox="1">
            <a:spLocks noChangeArrowheads="1"/>
          </p:cNvSpPr>
          <p:nvPr/>
        </p:nvSpPr>
        <p:spPr bwMode="white">
          <a:xfrm>
            <a:off x="6948488" y="4292600"/>
            <a:ext cx="166211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ko-KR" sz="7200">
                <a:solidFill>
                  <a:srgbClr val="FF0000"/>
                </a:solidFill>
                <a:ea typeface="굴림" charset="-127"/>
              </a:rPr>
              <a:t>?</a:t>
            </a:r>
          </a:p>
        </p:txBody>
      </p:sp>
      <p:pic>
        <p:nvPicPr>
          <p:cNvPr id="9" name="Picture 5" descr="49클림트-키스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-26988"/>
            <a:ext cx="5400675" cy="673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 bwMode="white">
          <a:xfrm>
            <a:off x="323850" y="1108075"/>
            <a:ext cx="2952750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166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5400" kern="0" dirty="0" smtClean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?</a:t>
            </a:r>
            <a:r>
              <a:rPr lang="en-US" altLang="ko-KR" kern="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표 안에</a:t>
            </a:r>
            <a:endParaRPr lang="en-US" altLang="ko-KR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sz="1200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</a:t>
            </a:r>
            <a:endParaRPr lang="en-US" altLang="ko-KR" sz="1200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어떤 그림이</a:t>
            </a:r>
            <a:endParaRPr lang="en-US" altLang="ko-KR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endParaRPr lang="en-US" altLang="ko-KR" sz="1600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있을까요</a:t>
            </a:r>
            <a:r>
              <a:rPr lang="en-US" altLang="ko-KR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?</a:t>
            </a:r>
            <a:endParaRPr lang="ko-KR" altLang="en-US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133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그림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-26988"/>
            <a:ext cx="93360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-26988"/>
            <a:ext cx="6194425" cy="678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8"/>
          <p:cNvSpPr>
            <a:spLocks noChangeArrowheads="1"/>
          </p:cNvSpPr>
          <p:nvPr/>
        </p:nvSpPr>
        <p:spPr bwMode="gray">
          <a:xfrm>
            <a:off x="5502275" y="4292600"/>
            <a:ext cx="1871663" cy="169386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ko-KR" altLang="en-US">
              <a:ea typeface="굴림" pitchFamily="50" charset="-127"/>
            </a:endParaRPr>
          </a:p>
        </p:txBody>
      </p:sp>
      <p:sp>
        <p:nvSpPr>
          <p:cNvPr id="99334" name="Text Box 13"/>
          <p:cNvSpPr txBox="1">
            <a:spLocks noChangeArrowheads="1"/>
          </p:cNvSpPr>
          <p:nvPr/>
        </p:nvSpPr>
        <p:spPr bwMode="white">
          <a:xfrm>
            <a:off x="5934075" y="4508500"/>
            <a:ext cx="1662113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ko-KR" sz="7200">
                <a:solidFill>
                  <a:srgbClr val="FF0000"/>
                </a:solidFill>
                <a:ea typeface="굴림" charset="-127"/>
              </a:rPr>
              <a:t>?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08" y="-31750"/>
            <a:ext cx="6196012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 bwMode="white">
          <a:xfrm>
            <a:off x="37764" y="1076229"/>
            <a:ext cx="2952750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166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5400" kern="0" dirty="0" smtClean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?</a:t>
            </a:r>
            <a:r>
              <a:rPr lang="en-US" altLang="ko-KR" kern="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표 안에</a:t>
            </a:r>
            <a:endParaRPr lang="en-US" altLang="ko-KR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sz="1200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</a:t>
            </a:r>
            <a:endParaRPr lang="en-US" altLang="ko-KR" sz="1200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어떤 그림이</a:t>
            </a:r>
            <a:endParaRPr lang="en-US" altLang="ko-KR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endParaRPr lang="en-US" altLang="ko-KR" sz="1600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있을까요</a:t>
            </a:r>
            <a:r>
              <a:rPr lang="en-US" altLang="ko-KR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?</a:t>
            </a:r>
            <a:endParaRPr lang="ko-KR" altLang="en-US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850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4" descr="351우리는 어디서,어디로가는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89281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8"/>
          <p:cNvSpPr>
            <a:spLocks noChangeArrowheads="1"/>
          </p:cNvSpPr>
          <p:nvPr/>
        </p:nvSpPr>
        <p:spPr bwMode="gray">
          <a:xfrm>
            <a:off x="7596188" y="4076700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ko-KR" altLang="en-US">
              <a:ea typeface="굴림" pitchFamily="50" charset="-127"/>
            </a:endParaRPr>
          </a:p>
        </p:txBody>
      </p:sp>
      <p:sp>
        <p:nvSpPr>
          <p:cNvPr id="100357" name="Text Box 13"/>
          <p:cNvSpPr txBox="1">
            <a:spLocks noChangeArrowheads="1"/>
          </p:cNvSpPr>
          <p:nvPr/>
        </p:nvSpPr>
        <p:spPr bwMode="white">
          <a:xfrm>
            <a:off x="7885113" y="4181475"/>
            <a:ext cx="7937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ko-KR" sz="4800">
                <a:solidFill>
                  <a:srgbClr val="FF0000"/>
                </a:solidFill>
                <a:ea typeface="굴림" charset="-127"/>
              </a:rPr>
              <a:t>?</a:t>
            </a:r>
          </a:p>
        </p:txBody>
      </p:sp>
      <p:pic>
        <p:nvPicPr>
          <p:cNvPr id="7" name="Picture 4" descr="351우리는 어디서,어디로가는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4" t="78325"/>
          <a:stretch>
            <a:fillRect/>
          </a:stretch>
        </p:blipFill>
        <p:spPr bwMode="auto">
          <a:xfrm>
            <a:off x="3132138" y="5013325"/>
            <a:ext cx="34083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351우리는 어디서,어디로가는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89281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0" name="제목 1"/>
          <p:cNvSpPr>
            <a:spLocks noGrp="1"/>
          </p:cNvSpPr>
          <p:nvPr>
            <p:ph type="title"/>
          </p:nvPr>
        </p:nvSpPr>
        <p:spPr>
          <a:xfrm>
            <a:off x="1100138" y="548680"/>
            <a:ext cx="7720012" cy="600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ko-KR" sz="5400" dirty="0" smtClean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?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표 안에 어떤 그림이 있을까요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?</a:t>
            </a:r>
            <a:endParaRPr lang="ko-KR" altLang="en-US" dirty="0" smtClean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99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그림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-26988"/>
            <a:ext cx="933608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-12700"/>
            <a:ext cx="524827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39838"/>
            <a:ext cx="3514725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gray">
          <a:xfrm>
            <a:off x="7451725" y="2522538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ko-KR" altLang="en-US">
              <a:ea typeface="굴림" pitchFamily="50" charset="-127"/>
            </a:endParaRPr>
          </a:p>
        </p:txBody>
      </p:sp>
      <p:sp>
        <p:nvSpPr>
          <p:cNvPr id="101383" name="Text Box 13"/>
          <p:cNvSpPr txBox="1">
            <a:spLocks noChangeArrowheads="1"/>
          </p:cNvSpPr>
          <p:nvPr/>
        </p:nvSpPr>
        <p:spPr bwMode="white">
          <a:xfrm>
            <a:off x="5003800" y="1373188"/>
            <a:ext cx="7937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ko-KR" sz="4800">
                <a:solidFill>
                  <a:srgbClr val="FF0000"/>
                </a:solidFill>
                <a:ea typeface="굴림" charset="-127"/>
              </a:rPr>
              <a:t>?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gray">
          <a:xfrm>
            <a:off x="4868863" y="14208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ko-KR" altLang="en-US">
              <a:ea typeface="굴림" pitchFamily="50" charset="-127"/>
            </a:endParaRPr>
          </a:p>
        </p:txBody>
      </p:sp>
      <p:sp>
        <p:nvSpPr>
          <p:cNvPr id="101385" name="Text Box 13"/>
          <p:cNvSpPr txBox="1">
            <a:spLocks noChangeArrowheads="1"/>
          </p:cNvSpPr>
          <p:nvPr/>
        </p:nvSpPr>
        <p:spPr bwMode="white">
          <a:xfrm>
            <a:off x="5156200" y="1525588"/>
            <a:ext cx="7937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ko-KR" sz="4800">
                <a:solidFill>
                  <a:srgbClr val="FF0000"/>
                </a:solidFill>
                <a:ea typeface="굴림" charset="-127"/>
              </a:rPr>
              <a:t>1</a:t>
            </a:r>
          </a:p>
        </p:txBody>
      </p:sp>
      <p:sp>
        <p:nvSpPr>
          <p:cNvPr id="101386" name="Text Box 13"/>
          <p:cNvSpPr txBox="1">
            <a:spLocks noChangeArrowheads="1"/>
          </p:cNvSpPr>
          <p:nvPr/>
        </p:nvSpPr>
        <p:spPr bwMode="white">
          <a:xfrm>
            <a:off x="7626350" y="2584450"/>
            <a:ext cx="7937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ko-KR" sz="4800">
                <a:solidFill>
                  <a:srgbClr val="FF0000"/>
                </a:solidFill>
                <a:ea typeface="굴림" charset="-127"/>
              </a:rPr>
              <a:t>4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gray">
          <a:xfrm>
            <a:off x="7310438" y="27146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ko-KR" altLang="en-US">
              <a:ea typeface="굴림" pitchFamily="50" charset="-127"/>
            </a:endParaRP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white">
          <a:xfrm>
            <a:off x="7599363" y="377825"/>
            <a:ext cx="7937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ko-KR" sz="4800">
                <a:solidFill>
                  <a:srgbClr val="FF0000"/>
                </a:solidFill>
                <a:ea typeface="굴림" charset="-127"/>
              </a:rPr>
              <a:t>3</a:t>
            </a: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gray">
          <a:xfrm>
            <a:off x="5797550" y="65722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ko-KR" altLang="en-US">
              <a:ea typeface="굴림" pitchFamily="50" charset="-127"/>
            </a:endParaRPr>
          </a:p>
        </p:txBody>
      </p:sp>
      <p:sp>
        <p:nvSpPr>
          <p:cNvPr id="101390" name="Text Box 13"/>
          <p:cNvSpPr txBox="1">
            <a:spLocks noChangeArrowheads="1"/>
          </p:cNvSpPr>
          <p:nvPr/>
        </p:nvSpPr>
        <p:spPr bwMode="white">
          <a:xfrm>
            <a:off x="6086475" y="762000"/>
            <a:ext cx="7937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817" dir="2708076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accent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ko-KR" sz="4800">
                <a:solidFill>
                  <a:srgbClr val="FF0000"/>
                </a:solidFill>
                <a:ea typeface="굴림" charset="-127"/>
              </a:rPr>
              <a:t>2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-26988"/>
            <a:ext cx="524986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제목 1"/>
          <p:cNvSpPr txBox="1">
            <a:spLocks/>
          </p:cNvSpPr>
          <p:nvPr/>
        </p:nvSpPr>
        <p:spPr bwMode="white">
          <a:xfrm>
            <a:off x="179512" y="1900238"/>
            <a:ext cx="3384550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166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endParaRPr lang="en-US" altLang="ko-KR" sz="5400" kern="0" dirty="0" smtClean="0">
              <a:solidFill>
                <a:srgbClr val="FFFF00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kern="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위 </a:t>
            </a:r>
            <a:r>
              <a:rPr lang="ko-KR" altLang="en-US" kern="0" dirty="0" smtClean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가면</a:t>
            </a: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모양은</a:t>
            </a:r>
            <a:endParaRPr lang="en-US" altLang="ko-KR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endParaRPr lang="en-US" altLang="ko-KR" sz="1600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어떤 위치에</a:t>
            </a:r>
            <a:endParaRPr lang="en-US" altLang="ko-KR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endParaRPr lang="en-US" altLang="ko-KR" sz="1600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defRPr/>
            </a:pPr>
            <a:r>
              <a:rPr lang="ko-KR" altLang="en-US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 있을까요</a:t>
            </a:r>
            <a:r>
              <a:rPr lang="en-US" altLang="ko-KR" kern="0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?</a:t>
            </a:r>
            <a:endParaRPr lang="ko-KR" altLang="en-US" kern="0" dirty="0" smtClean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01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25538"/>
            <a:ext cx="6192837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25538"/>
            <a:ext cx="6192837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제목 1"/>
          <p:cNvSpPr>
            <a:spLocks noGrp="1"/>
          </p:cNvSpPr>
          <p:nvPr>
            <p:ph type="title"/>
          </p:nvPr>
        </p:nvSpPr>
        <p:spPr>
          <a:xfrm>
            <a:off x="1100138" y="308645"/>
            <a:ext cx="7720012" cy="6000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ko-KR" sz="5400" dirty="0" smtClean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	</a:t>
            </a:r>
            <a:r>
              <a:rPr lang="ko-KR" altLang="en-US" sz="5400" dirty="0" smtClean="0">
                <a:solidFill>
                  <a:srgbClr val="FFFF00"/>
                </a:solidFill>
                <a:latin typeface="HY강B" pitchFamily="18" charset="-127"/>
                <a:ea typeface="HY강B" pitchFamily="18" charset="-127"/>
              </a:rPr>
              <a:t>빨간색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이 들어가야 할 곳은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?</a:t>
            </a:r>
            <a:endParaRPr lang="ko-KR" altLang="en-US" dirty="0" smtClean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035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8"/>
          <p:cNvSpPr/>
          <p:nvPr/>
        </p:nvSpPr>
        <p:spPr>
          <a:xfrm>
            <a:off x="8572500" y="5476875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1"/>
            <a:endParaRPr lang="ko-KR"/>
          </a:p>
        </p:txBody>
      </p:sp>
      <p:sp>
        <p:nvSpPr>
          <p:cNvPr id="10" name="Rectangle 24"/>
          <p:cNvSpPr>
            <a:spLocks noGrp="1"/>
          </p:cNvSpPr>
          <p:nvPr>
            <p:ph type="ctrTitle"/>
          </p:nvPr>
        </p:nvSpPr>
        <p:spPr>
          <a:xfrm>
            <a:off x="1835696" y="764704"/>
            <a:ext cx="7056784" cy="3166120"/>
          </a:xfrm>
        </p:spPr>
        <p:txBody>
          <a:bodyPr>
            <a:normAutofit/>
          </a:bodyPr>
          <a:lstStyle>
            <a:extLst/>
          </a:lstStyle>
          <a:p>
            <a:r>
              <a:rPr lang="ko-KR" altLang="en-US" sz="4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화가의 </a:t>
            </a:r>
            <a:r>
              <a:rPr lang="ko-KR" altLang="en-US" sz="4400" dirty="0" smtClean="0">
                <a:solidFill>
                  <a:srgbClr val="FFFF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자화상</a:t>
            </a:r>
            <a:r>
              <a:rPr lang="ko-KR" altLang="en-US" sz="4400" dirty="0" smtClean="0">
                <a:solidFill>
                  <a:srgbClr val="00B0F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4400" dirty="0" err="1" smtClean="0">
                <a:solidFill>
                  <a:srgbClr val="00B0F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다시보기</a:t>
            </a:r>
            <a:endParaRPr lang="ko-KR" sz="4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931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0648"/>
            <a:ext cx="7262215" cy="632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7" y="836712"/>
            <a:ext cx="9144000" cy="54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380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6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title"/>
          </p:nvPr>
        </p:nvSpPr>
        <p:spPr>
          <a:xfrm>
            <a:off x="-396552" y="-453727"/>
            <a:ext cx="10153127" cy="7411740"/>
          </a:xfrm>
          <a:solidFill>
            <a:schemeClr val="tx1"/>
          </a:solidFill>
        </p:spPr>
        <p:txBody>
          <a:bodyPr/>
          <a:lstStyle/>
          <a:p>
            <a:endParaRPr lang="ko-KR" altLang="en-US" dirty="0" smtClean="0"/>
          </a:p>
        </p:txBody>
      </p:sp>
      <p:pic>
        <p:nvPicPr>
          <p:cNvPr id="5" name="그림 4" descr="루벤스-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44" y="-243408"/>
            <a:ext cx="7416800" cy="671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 descr="루벤스-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31" y="-604792"/>
            <a:ext cx="7907625" cy="746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 descr="루벤스-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441693"/>
            <a:ext cx="10594142" cy="73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9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8"/>
          <p:cNvSpPr/>
          <p:nvPr/>
        </p:nvSpPr>
        <p:spPr>
          <a:xfrm>
            <a:off x="8572500" y="5476875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1"/>
            <a:endParaRPr lang="ko-KR"/>
          </a:p>
        </p:txBody>
      </p:sp>
      <p:sp>
        <p:nvSpPr>
          <p:cNvPr id="10" name="Rectangle 24"/>
          <p:cNvSpPr>
            <a:spLocks noGrp="1"/>
          </p:cNvSpPr>
          <p:nvPr>
            <p:ph type="ctrTitle"/>
          </p:nvPr>
        </p:nvSpPr>
        <p:spPr>
          <a:xfrm>
            <a:off x="3751393" y="764704"/>
            <a:ext cx="4781047" cy="3166120"/>
          </a:xfrm>
        </p:spPr>
        <p:txBody>
          <a:bodyPr>
            <a:normAutofit/>
          </a:bodyPr>
          <a:lstStyle>
            <a:extLst/>
          </a:lstStyle>
          <a:p>
            <a:r>
              <a:rPr lang="ko-KR" altLang="en-US" sz="4800" dirty="0" smtClean="0">
                <a:solidFill>
                  <a:srgbClr val="92D05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교과서  </a:t>
            </a:r>
            <a:r>
              <a:rPr lang="ko-KR" altLang="en-US" sz="4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 </a:t>
            </a:r>
            <a:r>
              <a:rPr lang="en-US" altLang="ko-KR" sz="4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/>
            </a:r>
            <a:br>
              <a:rPr lang="en-US" altLang="ko-KR" sz="4800" dirty="0" smtClean="0">
                <a:latin typeface="HY강B" panose="02030600000101010101" pitchFamily="18" charset="-127"/>
                <a:ea typeface="HY강B" panose="02030600000101010101" pitchFamily="18" charset="-127"/>
              </a:rPr>
            </a:br>
            <a:r>
              <a:rPr lang="ko-KR" altLang="en-US" sz="4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미술책 </a:t>
            </a:r>
            <a:r>
              <a:rPr lang="ko-KR" altLang="en-US" sz="4400" dirty="0" smtClean="0">
                <a:solidFill>
                  <a:srgbClr val="00B0F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다시</a:t>
            </a:r>
            <a:r>
              <a:rPr lang="ko-KR" altLang="en-US" sz="48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 보</a:t>
            </a:r>
            <a:r>
              <a:rPr lang="ko-KR" altLang="en-US" sz="4800" dirty="0">
                <a:latin typeface="HY강B" panose="02030600000101010101" pitchFamily="18" charset="-127"/>
                <a:ea typeface="HY강B" panose="02030600000101010101" pitchFamily="18" charset="-127"/>
              </a:rPr>
              <a:t>기</a:t>
            </a:r>
            <a:endParaRPr lang="ko-KR" sz="4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8" name="Rectangle 25"/>
          <p:cNvSpPr>
            <a:spLocks noGrp="1"/>
          </p:cNvSpPr>
          <p:nvPr>
            <p:ph type="subTitle" idx="1"/>
          </p:nvPr>
        </p:nvSpPr>
        <p:spPr>
          <a:xfrm>
            <a:off x="2820746" y="5445224"/>
            <a:ext cx="5567678" cy="928468"/>
          </a:xfrm>
        </p:spPr>
        <p:txBody>
          <a:bodyPr>
            <a:noAutofit/>
          </a:bodyPr>
          <a:lstStyle>
            <a:extLst/>
          </a:lstStyle>
          <a:p>
            <a:r>
              <a:rPr lang="en-US" altLang="ko-KR" sz="2000" dirty="0" smtClean="0"/>
              <a:t>2019. 6. 13(</a:t>
            </a:r>
            <a:r>
              <a:rPr lang="ko-KR" altLang="en-US" sz="2000" dirty="0" smtClean="0"/>
              <a:t>목</a:t>
            </a:r>
            <a:r>
              <a:rPr lang="en-US" altLang="ko-KR" sz="2000" dirty="0" smtClean="0"/>
              <a:t>) </a:t>
            </a:r>
            <a:r>
              <a:rPr lang="ko-KR" altLang="en-US" sz="2000" dirty="0" smtClean="0"/>
              <a:t>경남교육연수원</a:t>
            </a:r>
            <a:r>
              <a:rPr lang="ko-KR" sz="2000" dirty="0" smtClean="0"/>
              <a:t> </a:t>
            </a:r>
            <a:endParaRPr lang="ko-KR" sz="2000" dirty="0"/>
          </a:p>
          <a:p>
            <a:endParaRPr lang="en-US" altLang="ko-KR" sz="2000" dirty="0"/>
          </a:p>
          <a:p>
            <a:r>
              <a:rPr lang="ko-KR" altLang="en-US" sz="2000" dirty="0" smtClean="0"/>
              <a:t>거제상문고등학교  교사  박 경 윤</a:t>
            </a:r>
            <a:endParaRPr lang="ko-KR" sz="2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6" t="34558" r="19388" b="24625"/>
          <a:stretch/>
        </p:blipFill>
        <p:spPr>
          <a:xfrm rot="-1200000">
            <a:off x="7024436" y="1470167"/>
            <a:ext cx="427424" cy="520790"/>
          </a:xfrm>
          <a:prstGeom prst="rect">
            <a:avLst/>
          </a:prstGeom>
        </p:spPr>
      </p:pic>
      <p:sp>
        <p:nvSpPr>
          <p:cNvPr id="7" name="Rectangle 24"/>
          <p:cNvSpPr txBox="1">
            <a:spLocks/>
          </p:cNvSpPr>
          <p:nvPr/>
        </p:nvSpPr>
        <p:spPr>
          <a:xfrm>
            <a:off x="7308304" y="1124744"/>
            <a:ext cx="604583" cy="72008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 rtl="0" eaLnBrk="1" latinLnBrk="1" hangingPunct="1">
              <a:lnSpc>
                <a:spcPct val="100000"/>
              </a:lnSpc>
              <a:spcBef>
                <a:spcPct val="0"/>
              </a:spcBef>
              <a:buNone/>
              <a:defRPr kumimoji="1" lang="ko-KR" sz="7200" b="1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2800" dirty="0" smtClean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밖</a:t>
            </a:r>
            <a:endParaRPr lang="ko-KR" altLang="en-US" sz="28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528392" cy="5903357"/>
          </a:xfrm>
          <a:prstGeom prst="rect">
            <a:avLst/>
          </a:prstGeom>
        </p:spPr>
      </p:pic>
      <p:sp>
        <p:nvSpPr>
          <p:cNvPr id="15" name="WordArt 2"/>
          <p:cNvSpPr>
            <a:spLocks noChangeArrowheads="1" noChangeShapeType="1" noTextEdit="1"/>
          </p:cNvSpPr>
          <p:nvPr/>
        </p:nvSpPr>
        <p:spPr bwMode="gray">
          <a:xfrm>
            <a:off x="4843154" y="4149080"/>
            <a:ext cx="3024336" cy="43204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ko-KR" sz="3600" b="1" kern="10" dirty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100000">
                      <a:schemeClr val="hlink"/>
                    </a:gs>
                  </a:gsLst>
                  <a:lin ang="0" scaled="1"/>
                </a:gradFill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  <a:latin typeface="Arial"/>
                <a:cs typeface="Arial"/>
              </a:rPr>
              <a:t>Thank You !</a:t>
            </a:r>
            <a:endParaRPr lang="ko-KR" altLang="en-US" sz="3600" b="1" kern="10" dirty="0">
              <a:ln w="19050">
                <a:solidFill>
                  <a:srgbClr val="FFFFFF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accent1"/>
                  </a:gs>
                  <a:gs pos="100000">
                    <a:schemeClr val="hlink"/>
                  </a:gs>
                </a:gsLst>
                <a:lin ang="0" scaled="1"/>
              </a:gradFill>
              <a:effectLst>
                <a:outerShdw dist="53882" dir="2700000" algn="ctr" rotWithShape="0">
                  <a:schemeClr val="bg2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330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-396552" y="-387424"/>
            <a:ext cx="10009112" cy="7560840"/>
          </a:xfrm>
          <a:prstGeom prst="rect">
            <a:avLst/>
          </a:prstGeom>
          <a:solidFill>
            <a:schemeClr val="tx1"/>
          </a:solidFill>
        </p:spPr>
        <p:txBody>
          <a:bodyPr vert="horz" rtlCol="0" anchor="b">
            <a:norm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1" lang="ko-KR"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1" lang="ko-KR">
                <a:solidFill>
                  <a:schemeClr val="tx2"/>
                </a:solidFill>
              </a:defRPr>
            </a:lvl2pPr>
            <a:lvl3pPr eaLnBrk="1" latinLnBrk="1" hangingPunct="1">
              <a:defRPr kumimoji="1" lang="ko-KR">
                <a:solidFill>
                  <a:schemeClr val="tx2"/>
                </a:solidFill>
              </a:defRPr>
            </a:lvl3pPr>
            <a:lvl4pPr eaLnBrk="1" latinLnBrk="1" hangingPunct="1">
              <a:defRPr kumimoji="1" lang="ko-KR">
                <a:solidFill>
                  <a:schemeClr val="tx2"/>
                </a:solidFill>
              </a:defRPr>
            </a:lvl4pPr>
            <a:lvl5pPr eaLnBrk="1" latinLnBrk="1" hangingPunct="1">
              <a:defRPr kumimoji="1" lang="ko-KR">
                <a:solidFill>
                  <a:schemeClr val="tx2"/>
                </a:solidFill>
              </a:defRPr>
            </a:lvl5pPr>
            <a:lvl6pPr eaLnBrk="1" latinLnBrk="1" hangingPunct="1">
              <a:defRPr kumimoji="1" lang="ko-KR">
                <a:solidFill>
                  <a:schemeClr val="tx2"/>
                </a:solidFill>
              </a:defRPr>
            </a:lvl6pPr>
            <a:lvl7pPr eaLnBrk="1" latinLnBrk="1" hangingPunct="1">
              <a:defRPr kumimoji="1" lang="ko-KR">
                <a:solidFill>
                  <a:schemeClr val="tx2"/>
                </a:solidFill>
              </a:defRPr>
            </a:lvl7pPr>
            <a:lvl8pPr eaLnBrk="1" latinLnBrk="1" hangingPunct="1">
              <a:defRPr kumimoji="1" lang="ko-KR">
                <a:solidFill>
                  <a:schemeClr val="tx2"/>
                </a:solidFill>
              </a:defRPr>
            </a:lvl8pPr>
            <a:lvl9pPr eaLnBrk="1" latinLnBrk="1" hangingPunct="1">
              <a:defRPr kumimoji="1" lang="ko-KR">
                <a:solidFill>
                  <a:schemeClr val="tx2"/>
                </a:solidFill>
              </a:defRPr>
            </a:lvl9pPr>
            <a:extLst/>
          </a:lstStyle>
          <a:p>
            <a:r>
              <a:rPr lang="ko-KR" altLang="en-US" sz="2400" kern="0" dirty="0" smtClean="0"/>
              <a:t>                      </a:t>
            </a:r>
            <a:endParaRPr lang="ko-KR" altLang="en-US" sz="2400" kern="0" dirty="0" smtClean="0">
              <a:solidFill>
                <a:srgbClr val="FFC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5362" name="내용 개체 틀 3" descr="루벤스1 -성모 마리아 대성당_실내2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/>
          <a:stretch>
            <a:fillRect/>
          </a:stretch>
        </p:blipFill>
        <p:spPr>
          <a:xfrm>
            <a:off x="4860032" y="1008448"/>
            <a:ext cx="4167448" cy="5444888"/>
          </a:xfrm>
        </p:spPr>
      </p:pic>
      <p:pic>
        <p:nvPicPr>
          <p:cNvPr id="15363" name="그림 7" descr="루벤스1 -성모 마리아 대성당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r="4904"/>
          <a:stretch>
            <a:fillRect/>
          </a:stretch>
        </p:blipFill>
        <p:spPr bwMode="auto">
          <a:xfrm>
            <a:off x="-108520" y="116632"/>
            <a:ext cx="4897438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제목 1"/>
          <p:cNvSpPr>
            <a:spLocks noGrp="1"/>
          </p:cNvSpPr>
          <p:nvPr>
            <p:ph type="title"/>
          </p:nvPr>
        </p:nvSpPr>
        <p:spPr>
          <a:xfrm>
            <a:off x="3131840" y="-387424"/>
            <a:ext cx="7361312" cy="1184176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                     </a:t>
            </a:r>
            <a:r>
              <a:rPr lang="en-US" altLang="ko-KR" sz="24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ko-KR" altLang="en-US" sz="2400" dirty="0" smtClean="0">
                <a:solidFill>
                  <a:schemeClr val="tx1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벨기에 </a:t>
            </a:r>
            <a:r>
              <a:rPr lang="ko-KR" alt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성모마리아 대성당</a:t>
            </a:r>
          </a:p>
        </p:txBody>
      </p:sp>
    </p:spTree>
    <p:extLst>
      <p:ext uri="{BB962C8B-B14F-4D97-AF65-F5344CB8AC3E}">
        <p14:creationId xmlns:p14="http://schemas.microsoft.com/office/powerpoint/2010/main" val="38467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izShow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l="50000" t="50000"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7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55000" dist="50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55000" dist="50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QuizShow</Template>
  <TotalTime>0</TotalTime>
  <Words>1339</Words>
  <Application>Microsoft Office PowerPoint</Application>
  <PresentationFormat>화면 슬라이드 쇼(4:3)</PresentationFormat>
  <Paragraphs>291</Paragraphs>
  <Slides>80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80</vt:i4>
      </vt:variant>
    </vt:vector>
  </HeadingPairs>
  <TitlesOfParts>
    <vt:vector size="81" baseType="lpstr">
      <vt:lpstr>QuizShow</vt:lpstr>
      <vt:lpstr>교과서     미술책 다시 보기</vt:lpstr>
      <vt:lpstr>버블 시스터즈  하늘에서 남자들이 비처럼 내려와</vt:lpstr>
      <vt:lpstr>PowerPoint 프레젠테이션</vt:lpstr>
      <vt:lpstr>사과 연상 이미지 ?</vt:lpstr>
      <vt:lpstr>PowerPoint 프레젠테이션</vt:lpstr>
      <vt:lpstr>사과 연상 이미지 ?</vt:lpstr>
      <vt:lpstr>동화 속에서 </vt:lpstr>
      <vt:lpstr>PowerPoint 프레젠테이션</vt:lpstr>
      <vt:lpstr>                      벨기에 성모마리아 대성당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이런 천사 보셨나요? </vt:lpstr>
      <vt:lpstr>세계에서 제일 유명한 멍 때리는 아기천사들은 누구 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키네틱 아트(테오 얀센)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단원 김홍도 풍속화 </vt:lpstr>
      <vt:lpstr>단원 김홍도 풍속화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다음에 나오는 질문에 정답을 알면,  손을 들어주세요. </vt:lpstr>
      <vt:lpstr>PowerPoint 프레젠테이션</vt:lpstr>
      <vt:lpstr>PowerPoint 프레젠테이션</vt:lpstr>
      <vt:lpstr>PowerPoint 프레젠테이션</vt:lpstr>
      <vt:lpstr>PowerPoint 프레젠테이션</vt:lpstr>
      <vt:lpstr>새 모양의 마을 신앙의 조형물,  민간 신앙을 목적으로 또는  경사가 있을 때 축항의 뜻으로  세우는 긴 대를 무엇이라 하는가?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? 표 안에 어떤 그림이 있을까요?</vt:lpstr>
      <vt:lpstr>PowerPoint 프레젠테이션</vt:lpstr>
      <vt:lpstr> 빨간색 이 들어가야 할 곳은?</vt:lpstr>
      <vt:lpstr>화가의 자화상 다시보기</vt:lpstr>
      <vt:lpstr>PowerPoint 프레젠테이션</vt:lpstr>
      <vt:lpstr>PowerPoint 프레젠테이션</vt:lpstr>
      <vt:lpstr>PowerPoint 프레젠테이션</vt:lpstr>
      <vt:lpstr>교과서     미술책 다시 보기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2013-10-16T05:21:05Z</dcterms:created>
  <dcterms:modified xsi:type="dcterms:W3CDTF">2019-06-13T02:00:17Z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1042</vt:i4>
  </property>
  <property fmtid="{D5CDD505-2E9C-101B-9397-08002B2CF9AE}" pid="3" name="_Version">
    <vt:lpwstr>12.0.4518</vt:lpwstr>
  </property>
</Properties>
</file>